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</p:sldIdLst>
  <p:sldSz cx="10693400" cy="7556500"/>
  <p:notesSz cx="10693400" cy="7556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290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9619"/>
            <a:ext cx="10693400" cy="601522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441" y="771137"/>
            <a:ext cx="10689590" cy="6015355"/>
          </a:xfrm>
          <a:custGeom>
            <a:avLst/>
            <a:gdLst/>
            <a:ahLst/>
            <a:cxnLst/>
            <a:rect l="l" t="t" r="r" b="b"/>
            <a:pathLst>
              <a:path w="10689590" h="6015355">
                <a:moveTo>
                  <a:pt x="10689335" y="6015227"/>
                </a:moveTo>
                <a:lnTo>
                  <a:pt x="10689335" y="0"/>
                </a:lnTo>
                <a:lnTo>
                  <a:pt x="0" y="0"/>
                </a:lnTo>
                <a:lnTo>
                  <a:pt x="0" y="6015227"/>
                </a:lnTo>
                <a:lnTo>
                  <a:pt x="10689335" y="60152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383660" y="3874007"/>
            <a:ext cx="2673350" cy="172720"/>
          </a:xfrm>
          <a:custGeom>
            <a:avLst/>
            <a:gdLst/>
            <a:ahLst/>
            <a:cxnLst/>
            <a:rect l="l" t="t" r="r" b="b"/>
            <a:pathLst>
              <a:path w="2673350" h="172720">
                <a:moveTo>
                  <a:pt x="2673095" y="172211"/>
                </a:moveTo>
                <a:lnTo>
                  <a:pt x="2673095" y="0"/>
                </a:lnTo>
                <a:lnTo>
                  <a:pt x="0" y="0"/>
                </a:lnTo>
                <a:lnTo>
                  <a:pt x="0" y="172211"/>
                </a:lnTo>
                <a:lnTo>
                  <a:pt x="2673095" y="172211"/>
                </a:lnTo>
                <a:close/>
              </a:path>
            </a:pathLst>
          </a:custGeom>
          <a:solidFill>
            <a:srgbClr val="5A9AD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1475" y="4078223"/>
            <a:ext cx="8040627" cy="193547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4056750" y="3874007"/>
            <a:ext cx="2673350" cy="172720"/>
          </a:xfrm>
          <a:custGeom>
            <a:avLst/>
            <a:gdLst/>
            <a:ahLst/>
            <a:cxnLst/>
            <a:rect l="l" t="t" r="r" b="b"/>
            <a:pathLst>
              <a:path w="2673350" h="172720">
                <a:moveTo>
                  <a:pt x="2673095" y="172211"/>
                </a:moveTo>
                <a:lnTo>
                  <a:pt x="2673095" y="0"/>
                </a:lnTo>
                <a:lnTo>
                  <a:pt x="0" y="0"/>
                </a:lnTo>
                <a:lnTo>
                  <a:pt x="0" y="172211"/>
                </a:lnTo>
                <a:lnTo>
                  <a:pt x="2673095" y="172211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6728322" y="3874007"/>
            <a:ext cx="2673350" cy="172720"/>
          </a:xfrm>
          <a:custGeom>
            <a:avLst/>
            <a:gdLst/>
            <a:ahLst/>
            <a:cxnLst/>
            <a:rect l="l" t="t" r="r" b="b"/>
            <a:pathLst>
              <a:path w="2673350" h="172720">
                <a:moveTo>
                  <a:pt x="2673095" y="172211"/>
                </a:moveTo>
                <a:lnTo>
                  <a:pt x="2673095" y="0"/>
                </a:lnTo>
                <a:lnTo>
                  <a:pt x="0" y="0"/>
                </a:lnTo>
                <a:lnTo>
                  <a:pt x="0" y="172211"/>
                </a:lnTo>
                <a:lnTo>
                  <a:pt x="2673095" y="172211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92426" y="2797555"/>
            <a:ext cx="5908546" cy="826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50" b="0" i="0">
                <a:solidFill>
                  <a:srgbClr val="435369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435369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435369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rgbClr val="435369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769619"/>
            <a:ext cx="10693400" cy="601522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398" y="771137"/>
            <a:ext cx="10689590" cy="6015355"/>
          </a:xfrm>
          <a:custGeom>
            <a:avLst/>
            <a:gdLst/>
            <a:ahLst/>
            <a:cxnLst/>
            <a:rect l="l" t="t" r="r" b="b"/>
            <a:pathLst>
              <a:path w="10689590" h="6015355">
                <a:moveTo>
                  <a:pt x="10689335" y="6015227"/>
                </a:moveTo>
                <a:lnTo>
                  <a:pt x="10689335" y="0"/>
                </a:lnTo>
                <a:lnTo>
                  <a:pt x="0" y="0"/>
                </a:lnTo>
                <a:lnTo>
                  <a:pt x="0" y="6015227"/>
                </a:lnTo>
                <a:lnTo>
                  <a:pt x="10689335" y="60152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398" y="4780787"/>
            <a:ext cx="501650" cy="2005964"/>
          </a:xfrm>
          <a:custGeom>
            <a:avLst/>
            <a:gdLst/>
            <a:ahLst/>
            <a:cxnLst/>
            <a:rect l="l" t="t" r="r" b="b"/>
            <a:pathLst>
              <a:path w="501650" h="2005965">
                <a:moveTo>
                  <a:pt x="501389" y="2005583"/>
                </a:moveTo>
                <a:lnTo>
                  <a:pt x="501389" y="0"/>
                </a:lnTo>
                <a:lnTo>
                  <a:pt x="0" y="0"/>
                </a:lnTo>
                <a:lnTo>
                  <a:pt x="0" y="2005583"/>
                </a:lnTo>
                <a:lnTo>
                  <a:pt x="501389" y="2005583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398" y="2775203"/>
            <a:ext cx="501650" cy="2005964"/>
          </a:xfrm>
          <a:custGeom>
            <a:avLst/>
            <a:gdLst/>
            <a:ahLst/>
            <a:cxnLst/>
            <a:rect l="l" t="t" r="r" b="b"/>
            <a:pathLst>
              <a:path w="501650" h="2005964">
                <a:moveTo>
                  <a:pt x="501389" y="2005583"/>
                </a:moveTo>
                <a:lnTo>
                  <a:pt x="501389" y="0"/>
                </a:lnTo>
                <a:lnTo>
                  <a:pt x="0" y="0"/>
                </a:lnTo>
                <a:lnTo>
                  <a:pt x="0" y="2005583"/>
                </a:lnTo>
                <a:lnTo>
                  <a:pt x="501389" y="2005583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398" y="771137"/>
            <a:ext cx="501650" cy="2005964"/>
          </a:xfrm>
          <a:custGeom>
            <a:avLst/>
            <a:gdLst/>
            <a:ahLst/>
            <a:cxnLst/>
            <a:rect l="l" t="t" r="r" b="b"/>
            <a:pathLst>
              <a:path w="501650" h="2005964">
                <a:moveTo>
                  <a:pt x="501389" y="2005583"/>
                </a:moveTo>
                <a:lnTo>
                  <a:pt x="501389" y="0"/>
                </a:lnTo>
                <a:lnTo>
                  <a:pt x="0" y="0"/>
                </a:lnTo>
                <a:lnTo>
                  <a:pt x="0" y="2005583"/>
                </a:lnTo>
                <a:lnTo>
                  <a:pt x="501389" y="2005583"/>
                </a:lnTo>
                <a:close/>
              </a:path>
            </a:pathLst>
          </a:custGeom>
          <a:solidFill>
            <a:srgbClr val="5A9AD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1264" y="771137"/>
            <a:ext cx="129539" cy="6013709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571368" y="771137"/>
            <a:ext cx="41275" cy="6015355"/>
          </a:xfrm>
          <a:custGeom>
            <a:avLst/>
            <a:gdLst/>
            <a:ahLst/>
            <a:cxnLst/>
            <a:rect l="l" t="t" r="r" b="b"/>
            <a:pathLst>
              <a:path w="41275" h="6015355">
                <a:moveTo>
                  <a:pt x="41147" y="6015227"/>
                </a:moveTo>
                <a:lnTo>
                  <a:pt x="41147" y="0"/>
                </a:lnTo>
                <a:lnTo>
                  <a:pt x="0" y="0"/>
                </a:lnTo>
                <a:lnTo>
                  <a:pt x="0" y="6015227"/>
                </a:lnTo>
                <a:lnTo>
                  <a:pt x="41147" y="60152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5556" y="1118107"/>
            <a:ext cx="7162165" cy="559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rgbClr val="435369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03400" y="3571877"/>
            <a:ext cx="6086599" cy="2254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chemeClr val="tx1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d-book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teraction-design.org/literature/book/the-encyclopedia-of-human-computer-interaction-2nd-ed/card-sortin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://www.interaction-design.org/literature/book/the-encyclopedia-of-human-computer-interaction-2nd-ed/card-sorting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eraction-design.org/literature/book/the-encyclopedia-of-human-computer-interaction-2nd-ed/card-sorti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id-book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on.upf.edu/~michael/stanford/maeb7.pdf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urrey.ac.uk/sociology/research/researchcentres/caqdas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53687" y="4318506"/>
            <a:ext cx="398780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200" dirty="0">
                <a:latin typeface="Verdana"/>
                <a:cs typeface="Verdana"/>
              </a:rPr>
              <a:t>G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00" dirty="0">
                <a:latin typeface="Verdana"/>
                <a:cs typeface="Verdana"/>
              </a:rPr>
              <a:t>g</a:t>
            </a:r>
            <a:r>
              <a:rPr sz="2100" spc="-185" dirty="0">
                <a:latin typeface="Verdana"/>
                <a:cs typeface="Verdana"/>
              </a:rPr>
              <a:t> 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95" dirty="0">
                <a:latin typeface="Verdana"/>
                <a:cs typeface="Verdana"/>
              </a:rPr>
              <a:t>A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50" dirty="0">
                <a:latin typeface="Verdana"/>
                <a:cs typeface="Verdana"/>
              </a:rPr>
              <a:t>l</a:t>
            </a:r>
            <a:r>
              <a:rPr sz="2100" spc="-135" dirty="0">
                <a:latin typeface="Verdana"/>
                <a:cs typeface="Verdana"/>
              </a:rPr>
              <a:t>y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00" dirty="0">
                <a:latin typeface="Verdana"/>
                <a:cs typeface="Verdana"/>
              </a:rPr>
              <a:t>g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65" dirty="0">
                <a:latin typeface="Verdana"/>
                <a:cs typeface="Verdana"/>
              </a:rPr>
              <a:t>D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70" dirty="0">
                <a:latin typeface="Verdana"/>
                <a:cs typeface="Verdana"/>
              </a:rPr>
              <a:t>a</a:t>
            </a:r>
            <a:endParaRPr sz="210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5"/>
              </a:spcBef>
            </a:pPr>
            <a:r>
              <a:rPr spc="-1030" dirty="0"/>
              <a:t>I</a:t>
            </a:r>
            <a:r>
              <a:rPr spc="-125" dirty="0"/>
              <a:t>n</a:t>
            </a:r>
            <a:r>
              <a:rPr spc="-295" dirty="0"/>
              <a:t>t</a:t>
            </a:r>
            <a:r>
              <a:rPr spc="285" dirty="0"/>
              <a:t>e</a:t>
            </a:r>
            <a:r>
              <a:rPr spc="-660" dirty="0"/>
              <a:t>r</a:t>
            </a:r>
            <a:r>
              <a:rPr spc="430" dirty="0"/>
              <a:t>a</a:t>
            </a:r>
            <a:r>
              <a:rPr spc="660" dirty="0"/>
              <a:t>c</a:t>
            </a:r>
            <a:r>
              <a:rPr spc="-295" dirty="0"/>
              <a:t>t</a:t>
            </a:r>
            <a:r>
              <a:rPr spc="-390" dirty="0"/>
              <a:t>i</a:t>
            </a:r>
            <a:r>
              <a:rPr spc="254" dirty="0"/>
              <a:t>o</a:t>
            </a:r>
            <a:r>
              <a:rPr spc="-120" dirty="0"/>
              <a:t>n</a:t>
            </a:r>
            <a:r>
              <a:rPr spc="-350" dirty="0"/>
              <a:t> </a:t>
            </a:r>
            <a:r>
              <a:rPr spc="-135" dirty="0"/>
              <a:t>D</a:t>
            </a:r>
            <a:r>
              <a:rPr spc="285" dirty="0"/>
              <a:t>e</a:t>
            </a:r>
            <a:r>
              <a:rPr spc="-700" dirty="0"/>
              <a:t>s</a:t>
            </a:r>
            <a:r>
              <a:rPr spc="-390" dirty="0"/>
              <a:t>i</a:t>
            </a:r>
            <a:r>
              <a:rPr spc="265" dirty="0"/>
              <a:t>g</a:t>
            </a:r>
            <a:r>
              <a:rPr spc="-120" dirty="0"/>
              <a:t>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6368" y="2297683"/>
            <a:ext cx="3909060" cy="348996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615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100" spc="-25" dirty="0">
                <a:latin typeface="Verdana"/>
                <a:cs typeface="Verdana"/>
              </a:rPr>
              <a:t>Observation</a:t>
            </a:r>
            <a:endParaRPr sz="210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spcBef>
                <a:spcPts val="515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100" spc="-110" dirty="0">
                <a:latin typeface="Verdana"/>
                <a:cs typeface="Verdana"/>
              </a:rPr>
              <a:t>Interviews</a:t>
            </a:r>
            <a:endParaRPr sz="210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spcBef>
                <a:spcPts val="505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100" spc="-190" dirty="0">
                <a:latin typeface="Verdana"/>
                <a:cs typeface="Verdana"/>
              </a:rPr>
              <a:t>F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100" dirty="0">
                <a:latin typeface="Verdana"/>
                <a:cs typeface="Verdana"/>
              </a:rPr>
              <a:t>g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-280" dirty="0">
                <a:latin typeface="Verdana"/>
                <a:cs typeface="Verdana"/>
              </a:rPr>
              <a:t>s</a:t>
            </a:r>
            <a:endParaRPr sz="210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spcBef>
                <a:spcPts val="515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100" spc="235" dirty="0">
                <a:latin typeface="Verdana"/>
                <a:cs typeface="Verdana"/>
              </a:rPr>
              <a:t>C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00" dirty="0">
                <a:latin typeface="Verdana"/>
                <a:cs typeface="Verdana"/>
              </a:rPr>
              <a:t>g</a:t>
            </a:r>
            <a:endParaRPr sz="210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spcBef>
                <a:spcPts val="505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100" spc="-55" dirty="0">
                <a:latin typeface="Verdana"/>
                <a:cs typeface="Verdana"/>
              </a:rPr>
              <a:t>Questionnaires</a:t>
            </a:r>
            <a:endParaRPr sz="210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spcBef>
                <a:spcPts val="515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100" spc="-395" dirty="0">
                <a:latin typeface="Verdana"/>
                <a:cs typeface="Verdana"/>
              </a:rPr>
              <a:t>S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-135" dirty="0">
                <a:latin typeface="Verdana"/>
                <a:cs typeface="Verdana"/>
              </a:rPr>
              <a:t>y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00" dirty="0">
                <a:latin typeface="Verdana"/>
                <a:cs typeface="Verdana"/>
              </a:rPr>
              <a:t>g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-80" dirty="0">
                <a:latin typeface="Verdana"/>
                <a:cs typeface="Verdana"/>
              </a:rPr>
              <a:t>m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50" dirty="0">
                <a:latin typeface="Verdana"/>
                <a:cs typeface="Verdana"/>
              </a:rPr>
              <a:t>n</a:t>
            </a:r>
            <a:endParaRPr sz="210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spcBef>
                <a:spcPts val="505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100" spc="-395" dirty="0">
                <a:latin typeface="Verdana"/>
                <a:cs typeface="Verdana"/>
              </a:rPr>
              <a:t>S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/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175" dirty="0">
                <a:latin typeface="Verdana"/>
                <a:cs typeface="Verdana"/>
              </a:rPr>
              <a:t>U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80" dirty="0">
                <a:latin typeface="Verdana"/>
                <a:cs typeface="Verdana"/>
              </a:rPr>
              <a:t>s</a:t>
            </a:r>
            <a:endParaRPr sz="210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spcBef>
                <a:spcPts val="515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100" spc="-25" dirty="0">
                <a:latin typeface="Verdana"/>
                <a:cs typeface="Verdana"/>
              </a:rPr>
              <a:t>Researching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135" dirty="0">
                <a:latin typeface="Verdana"/>
                <a:cs typeface="Verdana"/>
              </a:rPr>
              <a:t>similar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15" dirty="0">
                <a:latin typeface="Verdana"/>
                <a:cs typeface="Verdana"/>
              </a:rPr>
              <a:t>products</a:t>
            </a:r>
            <a:endParaRPr sz="210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spcBef>
                <a:spcPts val="505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100" spc="40" dirty="0">
                <a:latin typeface="Verdana"/>
                <a:cs typeface="Verdana"/>
              </a:rPr>
              <a:t>Web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30" dirty="0">
                <a:latin typeface="Verdana"/>
                <a:cs typeface="Verdana"/>
              </a:rPr>
              <a:t>analytics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6608445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-95" dirty="0"/>
              <a:t>D</a:t>
            </a:r>
            <a:r>
              <a:rPr sz="3850" spc="325" dirty="0"/>
              <a:t>a</a:t>
            </a:r>
            <a:r>
              <a:rPr sz="3850" spc="-215" dirty="0"/>
              <a:t>t</a:t>
            </a:r>
            <a:r>
              <a:rPr sz="3850" spc="325" dirty="0"/>
              <a:t>a</a:t>
            </a:r>
            <a:r>
              <a:rPr sz="3850" spc="-325" dirty="0"/>
              <a:t> </a:t>
            </a:r>
            <a:r>
              <a:rPr sz="3850" spc="450" dirty="0"/>
              <a:t>C</a:t>
            </a:r>
            <a:r>
              <a:rPr sz="3850" spc="190" dirty="0"/>
              <a:t>o</a:t>
            </a:r>
            <a:r>
              <a:rPr sz="3850" spc="-295" dirty="0"/>
              <a:t>ll</a:t>
            </a:r>
            <a:r>
              <a:rPr sz="3850" spc="210" dirty="0"/>
              <a:t>e</a:t>
            </a:r>
            <a:r>
              <a:rPr sz="3850" spc="484" dirty="0"/>
              <a:t>c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190" dirty="0"/>
              <a:t>o</a:t>
            </a:r>
            <a:r>
              <a:rPr sz="3850" spc="-80" dirty="0"/>
              <a:t>n</a:t>
            </a:r>
            <a:r>
              <a:rPr sz="3850" spc="-325" dirty="0"/>
              <a:t> </a:t>
            </a:r>
            <a:r>
              <a:rPr sz="3850" spc="-735" dirty="0"/>
              <a:t>T</a:t>
            </a:r>
            <a:r>
              <a:rPr sz="3850" spc="210" dirty="0"/>
              <a:t>e</a:t>
            </a:r>
            <a:r>
              <a:rPr sz="3850" spc="484" dirty="0"/>
              <a:t>c</a:t>
            </a:r>
            <a:r>
              <a:rPr sz="3850" spc="-85" dirty="0"/>
              <a:t>hn</a:t>
            </a:r>
            <a:r>
              <a:rPr sz="3850" spc="-295" dirty="0"/>
              <a:t>i</a:t>
            </a:r>
            <a:r>
              <a:rPr sz="3850" spc="235" dirty="0"/>
              <a:t>q</a:t>
            </a:r>
            <a:r>
              <a:rPr sz="3850" spc="-90" dirty="0"/>
              <a:t>u</a:t>
            </a:r>
            <a:r>
              <a:rPr sz="3850" spc="210" dirty="0"/>
              <a:t>e</a:t>
            </a:r>
            <a:r>
              <a:rPr sz="3850" spc="-509" dirty="0"/>
              <a:t>s</a:t>
            </a:r>
            <a:endParaRPr sz="385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289144"/>
            <a:ext cx="6558915" cy="367411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409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250" spc="-15" dirty="0">
                <a:latin typeface="Verdana"/>
                <a:cs typeface="Verdana"/>
              </a:rPr>
              <a:t>Observation</a:t>
            </a:r>
            <a:r>
              <a:rPr sz="2250" spc="-165" dirty="0">
                <a:latin typeface="Verdana"/>
                <a:cs typeface="Verdana"/>
              </a:rPr>
              <a:t> </a:t>
            </a:r>
            <a:r>
              <a:rPr sz="2250" spc="-95" dirty="0">
                <a:solidFill>
                  <a:srgbClr val="5A9BD5"/>
                </a:solidFill>
                <a:latin typeface="Verdana"/>
                <a:cs typeface="Verdana"/>
              </a:rPr>
              <a:t>in</a:t>
            </a:r>
            <a:r>
              <a:rPr sz="2250" spc="-160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250" spc="-5" dirty="0">
                <a:solidFill>
                  <a:srgbClr val="5A9BD5"/>
                </a:solidFill>
                <a:latin typeface="Verdana"/>
                <a:cs typeface="Verdana"/>
              </a:rPr>
              <a:t>the</a:t>
            </a:r>
            <a:r>
              <a:rPr sz="2250" spc="-170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250" spc="-20" dirty="0">
                <a:solidFill>
                  <a:srgbClr val="5A9BD5"/>
                </a:solidFill>
                <a:latin typeface="Verdana"/>
                <a:cs typeface="Verdana"/>
              </a:rPr>
              <a:t>field</a:t>
            </a:r>
            <a:r>
              <a:rPr sz="2250" spc="-185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250" spc="-20" dirty="0">
                <a:latin typeface="Verdana"/>
                <a:cs typeface="Verdana"/>
              </a:rPr>
              <a:t>(ethnography)</a:t>
            </a:r>
            <a:endParaRPr sz="2250">
              <a:latin typeface="Verdana"/>
              <a:cs typeface="Verdana"/>
            </a:endParaRPr>
          </a:p>
          <a:p>
            <a:pPr marL="413384">
              <a:lnSpc>
                <a:spcPct val="100000"/>
              </a:lnSpc>
              <a:spcBef>
                <a:spcPts val="280"/>
              </a:spcBef>
            </a:pPr>
            <a:r>
              <a:rPr sz="1900" spc="20" dirty="0">
                <a:solidFill>
                  <a:srgbClr val="6FAD46"/>
                </a:solidFill>
                <a:latin typeface="Symbol"/>
                <a:cs typeface="Symbol"/>
              </a:rPr>
              <a:t></a:t>
            </a:r>
            <a:r>
              <a:rPr sz="1900" spc="-330" dirty="0">
                <a:latin typeface="Verdana"/>
                <a:cs typeface="Verdana"/>
              </a:rPr>
              <a:t>: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-150" dirty="0">
                <a:latin typeface="Verdana"/>
                <a:cs typeface="Verdana"/>
              </a:rPr>
              <a:t>R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140" dirty="0">
                <a:latin typeface="Verdana"/>
                <a:cs typeface="Verdana"/>
              </a:rPr>
              <a:t>l</a:t>
            </a:r>
            <a:r>
              <a:rPr sz="1900" spc="-130" dirty="0">
                <a:latin typeface="Verdana"/>
                <a:cs typeface="Verdana"/>
              </a:rPr>
              <a:t>i</a:t>
            </a:r>
            <a:r>
              <a:rPr sz="1900" spc="-250" dirty="0">
                <a:latin typeface="Verdana"/>
                <a:cs typeface="Verdana"/>
              </a:rPr>
              <a:t>s</a:t>
            </a:r>
            <a:r>
              <a:rPr sz="1900" spc="-105" dirty="0">
                <a:latin typeface="Verdana"/>
                <a:cs typeface="Verdana"/>
              </a:rPr>
              <a:t>t</a:t>
            </a:r>
            <a:r>
              <a:rPr sz="1900" spc="-130" dirty="0">
                <a:latin typeface="Verdana"/>
                <a:cs typeface="Verdana"/>
              </a:rPr>
              <a:t>i</a:t>
            </a:r>
            <a:r>
              <a:rPr sz="1900" spc="260" dirty="0">
                <a:latin typeface="Verdana"/>
                <a:cs typeface="Verdana"/>
              </a:rPr>
              <a:t>c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-250" dirty="0">
                <a:latin typeface="Verdana"/>
                <a:cs typeface="Verdana"/>
              </a:rPr>
              <a:t>s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90" dirty="0">
                <a:latin typeface="Verdana"/>
                <a:cs typeface="Verdana"/>
              </a:rPr>
              <a:t>tt</a:t>
            </a:r>
            <a:r>
              <a:rPr sz="1900" spc="-114" dirty="0">
                <a:latin typeface="Verdana"/>
                <a:cs typeface="Verdana"/>
              </a:rPr>
              <a:t>i</a:t>
            </a:r>
            <a:r>
              <a:rPr sz="1900" spc="-40" dirty="0">
                <a:latin typeface="Verdana"/>
                <a:cs typeface="Verdana"/>
              </a:rPr>
              <a:t>n</a:t>
            </a:r>
            <a:r>
              <a:rPr sz="1900" spc="110" dirty="0">
                <a:latin typeface="Verdana"/>
                <a:cs typeface="Verdana"/>
              </a:rPr>
              <a:t>g</a:t>
            </a:r>
            <a:r>
              <a:rPr sz="1900" spc="-250" dirty="0">
                <a:latin typeface="Verdana"/>
                <a:cs typeface="Verdana"/>
              </a:rPr>
              <a:t>s</a:t>
            </a:r>
            <a:r>
              <a:rPr sz="1900" spc="-20" dirty="0">
                <a:latin typeface="Verdana"/>
                <a:cs typeface="Verdana"/>
              </a:rPr>
              <a:t>/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254" dirty="0">
                <a:latin typeface="Verdana"/>
                <a:cs typeface="Verdana"/>
              </a:rPr>
              <a:t>c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-114" dirty="0">
                <a:latin typeface="Verdana"/>
                <a:cs typeface="Verdana"/>
              </a:rPr>
              <a:t>i</a:t>
            </a:r>
            <a:r>
              <a:rPr sz="1900" spc="-60" dirty="0">
                <a:latin typeface="Verdana"/>
                <a:cs typeface="Verdana"/>
              </a:rPr>
              <a:t>v</a:t>
            </a:r>
            <a:r>
              <a:rPr sz="1900" spc="-130" dirty="0">
                <a:latin typeface="Verdana"/>
                <a:cs typeface="Verdana"/>
              </a:rPr>
              <a:t>i</a:t>
            </a:r>
            <a:r>
              <a:rPr sz="1900" spc="-105" dirty="0">
                <a:latin typeface="Verdana"/>
                <a:cs typeface="Verdana"/>
              </a:rPr>
              <a:t>t</a:t>
            </a:r>
            <a:r>
              <a:rPr sz="1900" spc="-130" dirty="0">
                <a:latin typeface="Verdana"/>
                <a:cs typeface="Verdana"/>
              </a:rPr>
              <a:t>i</a:t>
            </a:r>
            <a:r>
              <a:rPr sz="1900" spc="110" dirty="0">
                <a:latin typeface="Verdana"/>
                <a:cs typeface="Verdana"/>
              </a:rPr>
              <a:t>e</a:t>
            </a:r>
            <a:r>
              <a:rPr sz="1900" spc="-240" dirty="0">
                <a:latin typeface="Verdana"/>
                <a:cs typeface="Verdana"/>
              </a:rPr>
              <a:t>s</a:t>
            </a:r>
            <a:endParaRPr sz="1900">
              <a:latin typeface="Verdana"/>
              <a:cs typeface="Verdana"/>
            </a:endParaRPr>
          </a:p>
          <a:p>
            <a:pPr marL="413384">
              <a:lnSpc>
                <a:spcPct val="100000"/>
              </a:lnSpc>
              <a:spcBef>
                <a:spcPts val="265"/>
              </a:spcBef>
            </a:pPr>
            <a:r>
              <a:rPr sz="1900" spc="20" dirty="0">
                <a:solidFill>
                  <a:srgbClr val="FF0000"/>
                </a:solidFill>
                <a:latin typeface="Symbol"/>
                <a:cs typeface="Symbol"/>
              </a:rPr>
              <a:t></a:t>
            </a:r>
            <a:r>
              <a:rPr sz="1900" spc="-330" dirty="0">
                <a:latin typeface="Verdana"/>
                <a:cs typeface="Verdana"/>
              </a:rPr>
              <a:t>: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-30" dirty="0">
                <a:latin typeface="Verdana"/>
                <a:cs typeface="Verdana"/>
              </a:rPr>
              <a:t>D</a:t>
            </a:r>
            <a:r>
              <a:rPr sz="1900" spc="-114" dirty="0">
                <a:latin typeface="Verdana"/>
                <a:cs typeface="Verdana"/>
              </a:rPr>
              <a:t>i</a:t>
            </a:r>
            <a:r>
              <a:rPr sz="1900" spc="-60" dirty="0">
                <a:latin typeface="Verdana"/>
                <a:cs typeface="Verdana"/>
              </a:rPr>
              <a:t>f</a:t>
            </a:r>
            <a:r>
              <a:rPr sz="1900" spc="-75" dirty="0">
                <a:latin typeface="Verdana"/>
                <a:cs typeface="Verdana"/>
              </a:rPr>
              <a:t>f</a:t>
            </a:r>
            <a:r>
              <a:rPr sz="1900" spc="-140" dirty="0">
                <a:latin typeface="Verdana"/>
                <a:cs typeface="Verdana"/>
              </a:rPr>
              <a:t>i</a:t>
            </a:r>
            <a:r>
              <a:rPr sz="1900" spc="254" dirty="0">
                <a:latin typeface="Verdana"/>
                <a:cs typeface="Verdana"/>
              </a:rPr>
              <a:t>c</a:t>
            </a:r>
            <a:r>
              <a:rPr sz="1900" spc="-30" dirty="0">
                <a:latin typeface="Verdana"/>
                <a:cs typeface="Verdana"/>
              </a:rPr>
              <a:t>u</a:t>
            </a:r>
            <a:r>
              <a:rPr sz="1900" spc="-140" dirty="0">
                <a:latin typeface="Verdana"/>
                <a:cs typeface="Verdana"/>
              </a:rPr>
              <a:t>l</a:t>
            </a:r>
            <a:r>
              <a:rPr sz="1900" spc="-95" dirty="0">
                <a:latin typeface="Verdana"/>
                <a:cs typeface="Verdana"/>
              </a:rPr>
              <a:t>t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110" dirty="0">
                <a:latin typeface="Verdana"/>
                <a:cs typeface="Verdana"/>
              </a:rPr>
              <a:t>o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-250" dirty="0">
                <a:latin typeface="Verdana"/>
                <a:cs typeface="Verdana"/>
              </a:rPr>
              <a:t>s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95" dirty="0">
                <a:latin typeface="Verdana"/>
                <a:cs typeface="Verdana"/>
              </a:rPr>
              <a:t>t</a:t>
            </a:r>
            <a:r>
              <a:rPr sz="1900" spc="-150" dirty="0">
                <a:latin typeface="Verdana"/>
                <a:cs typeface="Verdana"/>
              </a:rPr>
              <a:t> </a:t>
            </a:r>
            <a:r>
              <a:rPr sz="1900" spc="-30" dirty="0">
                <a:latin typeface="Verdana"/>
                <a:cs typeface="Verdana"/>
              </a:rPr>
              <a:t>u</a:t>
            </a:r>
            <a:r>
              <a:rPr sz="1900" spc="130" dirty="0">
                <a:latin typeface="Verdana"/>
                <a:cs typeface="Verdana"/>
              </a:rPr>
              <a:t>p</a:t>
            </a:r>
            <a:endParaRPr sz="1900">
              <a:latin typeface="Verdana"/>
              <a:cs typeface="Verdana"/>
            </a:endParaRPr>
          </a:p>
          <a:p>
            <a:pPr marL="413384">
              <a:lnSpc>
                <a:spcPct val="100000"/>
              </a:lnSpc>
              <a:spcBef>
                <a:spcPts val="265"/>
              </a:spcBef>
            </a:pPr>
            <a:r>
              <a:rPr sz="1900" spc="20" dirty="0">
                <a:solidFill>
                  <a:srgbClr val="FF0000"/>
                </a:solidFill>
                <a:latin typeface="Symbol"/>
                <a:cs typeface="Symbol"/>
              </a:rPr>
              <a:t></a:t>
            </a:r>
            <a:r>
              <a:rPr sz="1900" spc="-330" dirty="0">
                <a:latin typeface="Verdana"/>
                <a:cs typeface="Verdana"/>
              </a:rPr>
              <a:t>: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240" dirty="0">
                <a:latin typeface="Verdana"/>
                <a:cs typeface="Verdana"/>
              </a:rPr>
              <a:t>C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45" dirty="0">
                <a:latin typeface="Verdana"/>
                <a:cs typeface="Verdana"/>
              </a:rPr>
              <a:t>m</a:t>
            </a:r>
            <a:r>
              <a:rPr sz="1900" spc="130" dirty="0">
                <a:latin typeface="Verdana"/>
                <a:cs typeface="Verdana"/>
              </a:rPr>
              <a:t>p</a:t>
            </a:r>
            <a:r>
              <a:rPr sz="1900" spc="-130" dirty="0">
                <a:latin typeface="Verdana"/>
                <a:cs typeface="Verdana"/>
              </a:rPr>
              <a:t>l</a:t>
            </a:r>
            <a:r>
              <a:rPr sz="1900" spc="125" dirty="0">
                <a:latin typeface="Verdana"/>
                <a:cs typeface="Verdana"/>
              </a:rPr>
              <a:t>e</a:t>
            </a:r>
            <a:r>
              <a:rPr sz="1900" spc="-200" dirty="0">
                <a:latin typeface="Verdana"/>
                <a:cs typeface="Verdana"/>
              </a:rPr>
              <a:t>x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130" dirty="0">
                <a:latin typeface="Verdana"/>
                <a:cs typeface="Verdana"/>
              </a:rPr>
              <a:t>b</a:t>
            </a:r>
            <a:r>
              <a:rPr sz="1900" spc="-250" dirty="0">
                <a:latin typeface="Verdana"/>
                <a:cs typeface="Verdana"/>
              </a:rPr>
              <a:t>s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235" dirty="0">
                <a:latin typeface="Verdana"/>
                <a:cs typeface="Verdana"/>
              </a:rPr>
              <a:t>r</a:t>
            </a:r>
            <a:r>
              <a:rPr sz="1900" spc="-60" dirty="0">
                <a:latin typeface="Verdana"/>
                <a:cs typeface="Verdana"/>
              </a:rPr>
              <a:t>v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-114" dirty="0">
                <a:latin typeface="Verdana"/>
                <a:cs typeface="Verdana"/>
              </a:rPr>
              <a:t>i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25" dirty="0">
                <a:latin typeface="Verdana"/>
                <a:cs typeface="Verdana"/>
              </a:rPr>
              <a:t>n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-45" dirty="0">
                <a:latin typeface="Verdana"/>
                <a:cs typeface="Verdana"/>
              </a:rPr>
              <a:t>m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90" dirty="0">
                <a:latin typeface="Verdana"/>
                <a:cs typeface="Verdana"/>
              </a:rPr>
              <a:t>y</a:t>
            </a:r>
            <a:r>
              <a:rPr sz="1900" spc="-145" dirty="0">
                <a:latin typeface="Verdana"/>
                <a:cs typeface="Verdana"/>
              </a:rPr>
              <a:t> </a:t>
            </a:r>
            <a:r>
              <a:rPr sz="1900" spc="-114" dirty="0">
                <a:latin typeface="Verdana"/>
                <a:cs typeface="Verdana"/>
              </a:rPr>
              <a:t>i</a:t>
            </a:r>
            <a:r>
              <a:rPr sz="1900" spc="-30" dirty="0">
                <a:latin typeface="Verdana"/>
                <a:cs typeface="Verdana"/>
              </a:rPr>
              <a:t>n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-235" dirty="0">
                <a:latin typeface="Verdana"/>
                <a:cs typeface="Verdana"/>
              </a:rPr>
              <a:t>r</a:t>
            </a:r>
            <a:r>
              <a:rPr sz="1900" spc="-30" dirty="0">
                <a:latin typeface="Verdana"/>
                <a:cs typeface="Verdana"/>
              </a:rPr>
              <a:t>u</a:t>
            </a:r>
            <a:r>
              <a:rPr sz="1900" spc="130" dirty="0">
                <a:latin typeface="Verdana"/>
                <a:cs typeface="Verdana"/>
              </a:rPr>
              <a:t>d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30" dirty="0">
                <a:latin typeface="Verdana"/>
                <a:cs typeface="Verdana"/>
              </a:rPr>
              <a:t>u</a:t>
            </a:r>
            <a:r>
              <a:rPr sz="1900" spc="130" dirty="0">
                <a:latin typeface="Verdana"/>
                <a:cs typeface="Verdana"/>
              </a:rPr>
              <a:t>p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25" dirty="0">
                <a:latin typeface="Verdana"/>
                <a:cs typeface="Verdana"/>
              </a:rPr>
              <a:t>n</a:t>
            </a:r>
            <a:r>
              <a:rPr sz="1900" spc="-145" dirty="0">
                <a:latin typeface="Verdana"/>
                <a:cs typeface="Verdana"/>
              </a:rPr>
              <a:t> 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-30" dirty="0">
                <a:latin typeface="Verdana"/>
                <a:cs typeface="Verdana"/>
              </a:rPr>
              <a:t>h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140" dirty="0">
                <a:latin typeface="Verdana"/>
                <a:cs typeface="Verdana"/>
              </a:rPr>
              <a:t> </a:t>
            </a:r>
            <a:r>
              <a:rPr sz="1900" spc="-30" dirty="0">
                <a:latin typeface="Verdana"/>
                <a:cs typeface="Verdana"/>
              </a:rPr>
              <a:t>u</a:t>
            </a:r>
            <a:r>
              <a:rPr sz="1900" spc="-250" dirty="0">
                <a:latin typeface="Verdana"/>
                <a:cs typeface="Verdana"/>
              </a:rPr>
              <a:t>s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235" dirty="0">
                <a:latin typeface="Verdana"/>
                <a:cs typeface="Verdana"/>
              </a:rPr>
              <a:t>r</a:t>
            </a:r>
            <a:r>
              <a:rPr sz="1900" spc="-330" dirty="0">
                <a:latin typeface="Verdana"/>
                <a:cs typeface="Verdana"/>
              </a:rPr>
              <a:t>:</a:t>
            </a:r>
            <a:endParaRPr sz="1900">
              <a:latin typeface="Verdana"/>
              <a:cs typeface="Verdana"/>
            </a:endParaRPr>
          </a:p>
          <a:p>
            <a:pPr marL="1015365" lvl="1" indent="-201930">
              <a:lnSpc>
                <a:spcPct val="100000"/>
              </a:lnSpc>
              <a:spcBef>
                <a:spcPts val="225"/>
              </a:spcBef>
              <a:buClr>
                <a:srgbClr val="ED7C30"/>
              </a:buClr>
              <a:buFont typeface="Wingdings"/>
              <a:buChar char=""/>
              <a:tabLst>
                <a:tab pos="1016000" algn="l"/>
              </a:tabLst>
            </a:pPr>
            <a:r>
              <a:rPr sz="1650" spc="155" dirty="0">
                <a:latin typeface="Verdana"/>
                <a:cs typeface="Verdana"/>
              </a:rPr>
              <a:t>M</a:t>
            </a:r>
            <a:r>
              <a:rPr sz="1650" spc="145" dirty="0">
                <a:latin typeface="Verdana"/>
                <a:cs typeface="Verdana"/>
              </a:rPr>
              <a:t>a</a:t>
            </a:r>
            <a:r>
              <a:rPr sz="1650" spc="-85" dirty="0">
                <a:latin typeface="Verdana"/>
                <a:cs typeface="Verdana"/>
              </a:rPr>
              <a:t>y</a:t>
            </a:r>
            <a:r>
              <a:rPr sz="1650" spc="-145" dirty="0">
                <a:latin typeface="Verdana"/>
                <a:cs typeface="Verdana"/>
              </a:rPr>
              <a:t> </a:t>
            </a:r>
            <a:r>
              <a:rPr sz="1650" spc="95" dirty="0">
                <a:latin typeface="Verdana"/>
                <a:cs typeface="Verdana"/>
              </a:rPr>
              <a:t>e</a:t>
            </a:r>
            <a:r>
              <a:rPr sz="1650" spc="-60" dirty="0">
                <a:latin typeface="Verdana"/>
                <a:cs typeface="Verdana"/>
              </a:rPr>
              <a:t>ff</a:t>
            </a:r>
            <a:r>
              <a:rPr sz="1650" spc="95" dirty="0">
                <a:latin typeface="Verdana"/>
                <a:cs typeface="Verdana"/>
              </a:rPr>
              <a:t>e</a:t>
            </a:r>
            <a:r>
              <a:rPr sz="1650" spc="215" dirty="0">
                <a:latin typeface="Verdana"/>
                <a:cs typeface="Verdana"/>
              </a:rPr>
              <a:t>c</a:t>
            </a:r>
            <a:r>
              <a:rPr sz="1650" spc="-85" dirty="0">
                <a:latin typeface="Verdana"/>
                <a:cs typeface="Verdana"/>
              </a:rPr>
              <a:t>t</a:t>
            </a:r>
            <a:r>
              <a:rPr sz="1650" spc="-114" dirty="0">
                <a:latin typeface="Verdana"/>
                <a:cs typeface="Verdana"/>
              </a:rPr>
              <a:t> </a:t>
            </a:r>
            <a:r>
              <a:rPr sz="1650" spc="-90" dirty="0">
                <a:latin typeface="Verdana"/>
                <a:cs typeface="Verdana"/>
              </a:rPr>
              <a:t>t</a:t>
            </a:r>
            <a:r>
              <a:rPr sz="1650" spc="-30" dirty="0">
                <a:latin typeface="Verdana"/>
                <a:cs typeface="Verdana"/>
              </a:rPr>
              <a:t>h</a:t>
            </a:r>
            <a:r>
              <a:rPr sz="1650" spc="95" dirty="0">
                <a:latin typeface="Verdana"/>
                <a:cs typeface="Verdana"/>
              </a:rPr>
              <a:t>e</a:t>
            </a:r>
            <a:r>
              <a:rPr sz="1650" spc="-110" dirty="0">
                <a:latin typeface="Verdana"/>
                <a:cs typeface="Verdana"/>
              </a:rPr>
              <a:t>i</a:t>
            </a:r>
            <a:r>
              <a:rPr sz="1650" spc="-204" dirty="0">
                <a:latin typeface="Verdana"/>
                <a:cs typeface="Verdana"/>
              </a:rPr>
              <a:t>r</a:t>
            </a:r>
            <a:r>
              <a:rPr sz="1650" spc="-125" dirty="0">
                <a:latin typeface="Verdana"/>
                <a:cs typeface="Verdana"/>
              </a:rPr>
              <a:t> </a:t>
            </a:r>
            <a:r>
              <a:rPr sz="1650" spc="105" dirty="0">
                <a:latin typeface="Verdana"/>
                <a:cs typeface="Verdana"/>
              </a:rPr>
              <a:t>p</a:t>
            </a:r>
            <a:r>
              <a:rPr sz="1650" spc="95" dirty="0">
                <a:latin typeface="Verdana"/>
                <a:cs typeface="Verdana"/>
              </a:rPr>
              <a:t>e</a:t>
            </a:r>
            <a:r>
              <a:rPr sz="1650" spc="-204" dirty="0">
                <a:latin typeface="Verdana"/>
                <a:cs typeface="Verdana"/>
              </a:rPr>
              <a:t>r</a:t>
            </a:r>
            <a:r>
              <a:rPr sz="1650" spc="-60" dirty="0">
                <a:latin typeface="Verdana"/>
                <a:cs typeface="Verdana"/>
              </a:rPr>
              <a:t>f</a:t>
            </a:r>
            <a:r>
              <a:rPr sz="1650" spc="90" dirty="0">
                <a:latin typeface="Verdana"/>
                <a:cs typeface="Verdana"/>
              </a:rPr>
              <a:t>o</a:t>
            </a:r>
            <a:r>
              <a:rPr sz="1650" spc="-204" dirty="0">
                <a:latin typeface="Verdana"/>
                <a:cs typeface="Verdana"/>
              </a:rPr>
              <a:t>r</a:t>
            </a:r>
            <a:r>
              <a:rPr sz="1650" spc="-50" dirty="0">
                <a:latin typeface="Verdana"/>
                <a:cs typeface="Verdana"/>
              </a:rPr>
              <a:t>m</a:t>
            </a:r>
            <a:r>
              <a:rPr sz="1650" spc="145" dirty="0">
                <a:latin typeface="Verdana"/>
                <a:cs typeface="Verdana"/>
              </a:rPr>
              <a:t>a</a:t>
            </a:r>
            <a:r>
              <a:rPr sz="1650" spc="-30" dirty="0">
                <a:latin typeface="Verdana"/>
                <a:cs typeface="Verdana"/>
              </a:rPr>
              <a:t>n</a:t>
            </a:r>
            <a:r>
              <a:rPr sz="1650" spc="215" dirty="0">
                <a:latin typeface="Verdana"/>
                <a:cs typeface="Verdana"/>
              </a:rPr>
              <a:t>c</a:t>
            </a:r>
            <a:r>
              <a:rPr sz="1650" spc="100" dirty="0">
                <a:latin typeface="Verdana"/>
                <a:cs typeface="Verdana"/>
              </a:rPr>
              <a:t>e</a:t>
            </a:r>
            <a:endParaRPr sz="1650">
              <a:latin typeface="Verdana"/>
              <a:cs typeface="Verdana"/>
            </a:endParaRPr>
          </a:p>
          <a:p>
            <a:pPr marL="1015365" lvl="1" indent="-201930">
              <a:lnSpc>
                <a:spcPct val="100000"/>
              </a:lnSpc>
              <a:spcBef>
                <a:spcPts val="215"/>
              </a:spcBef>
              <a:buClr>
                <a:srgbClr val="ED7C30"/>
              </a:buClr>
              <a:buFont typeface="Wingdings"/>
              <a:buChar char=""/>
              <a:tabLst>
                <a:tab pos="1016000" algn="l"/>
              </a:tabLst>
            </a:pPr>
            <a:r>
              <a:rPr sz="1650" spc="155" dirty="0">
                <a:latin typeface="Verdana"/>
                <a:cs typeface="Verdana"/>
              </a:rPr>
              <a:t>M</a:t>
            </a:r>
            <a:r>
              <a:rPr sz="1650" spc="145" dirty="0">
                <a:latin typeface="Verdana"/>
                <a:cs typeface="Verdana"/>
              </a:rPr>
              <a:t>a</a:t>
            </a:r>
            <a:r>
              <a:rPr sz="1650" spc="-85" dirty="0">
                <a:latin typeface="Verdana"/>
                <a:cs typeface="Verdana"/>
              </a:rPr>
              <a:t>y</a:t>
            </a:r>
            <a:r>
              <a:rPr sz="1650" spc="-145" dirty="0">
                <a:latin typeface="Verdana"/>
                <a:cs typeface="Verdana"/>
              </a:rPr>
              <a:t> </a:t>
            </a:r>
            <a:r>
              <a:rPr sz="1650" spc="-215" dirty="0">
                <a:latin typeface="Verdana"/>
                <a:cs typeface="Verdana"/>
              </a:rPr>
              <a:t>s</a:t>
            </a:r>
            <a:r>
              <a:rPr sz="1650" spc="-140" dirty="0">
                <a:latin typeface="Verdana"/>
                <a:cs typeface="Verdana"/>
              </a:rPr>
              <a:t>k</a:t>
            </a:r>
            <a:r>
              <a:rPr sz="1650" spc="95" dirty="0">
                <a:latin typeface="Verdana"/>
                <a:cs typeface="Verdana"/>
              </a:rPr>
              <a:t>e</a:t>
            </a:r>
            <a:r>
              <a:rPr sz="1650" spc="35" dirty="0">
                <a:latin typeface="Verdana"/>
                <a:cs typeface="Verdana"/>
              </a:rPr>
              <a:t>w</a:t>
            </a:r>
            <a:r>
              <a:rPr sz="1650" spc="-135" dirty="0">
                <a:latin typeface="Verdana"/>
                <a:cs typeface="Verdana"/>
              </a:rPr>
              <a:t> </a:t>
            </a:r>
            <a:r>
              <a:rPr sz="1650" spc="-90" dirty="0">
                <a:latin typeface="Verdana"/>
                <a:cs typeface="Verdana"/>
              </a:rPr>
              <a:t>t</a:t>
            </a:r>
            <a:r>
              <a:rPr sz="1650" spc="-30" dirty="0">
                <a:latin typeface="Verdana"/>
                <a:cs typeface="Verdana"/>
              </a:rPr>
              <a:t>h</a:t>
            </a:r>
            <a:r>
              <a:rPr sz="1650" spc="100" dirty="0">
                <a:latin typeface="Verdana"/>
                <a:cs typeface="Verdana"/>
              </a:rPr>
              <a:t>e</a:t>
            </a:r>
            <a:r>
              <a:rPr sz="1650" spc="-120" dirty="0">
                <a:latin typeface="Verdana"/>
                <a:cs typeface="Verdana"/>
              </a:rPr>
              <a:t> </a:t>
            </a:r>
            <a:r>
              <a:rPr sz="1650" spc="105" dirty="0">
                <a:latin typeface="Verdana"/>
                <a:cs typeface="Verdana"/>
              </a:rPr>
              <a:t>d</a:t>
            </a:r>
            <a:r>
              <a:rPr sz="1650" spc="145" dirty="0">
                <a:latin typeface="Verdana"/>
                <a:cs typeface="Verdana"/>
              </a:rPr>
              <a:t>a</a:t>
            </a:r>
            <a:r>
              <a:rPr sz="1650" spc="-90" dirty="0">
                <a:latin typeface="Verdana"/>
                <a:cs typeface="Verdana"/>
              </a:rPr>
              <a:t>t</a:t>
            </a:r>
            <a:r>
              <a:rPr sz="1650" spc="145" dirty="0">
                <a:latin typeface="Verdana"/>
                <a:cs typeface="Verdana"/>
              </a:rPr>
              <a:t>a</a:t>
            </a:r>
            <a:endParaRPr sz="1650">
              <a:latin typeface="Verdana"/>
              <a:cs typeface="Verdana"/>
            </a:endParaRPr>
          </a:p>
          <a:p>
            <a:pPr marL="413384">
              <a:lnSpc>
                <a:spcPct val="100000"/>
              </a:lnSpc>
              <a:spcBef>
                <a:spcPts val="265"/>
              </a:spcBef>
            </a:pPr>
            <a:r>
              <a:rPr sz="1900" spc="-155" dirty="0">
                <a:solidFill>
                  <a:srgbClr val="FF0000"/>
                </a:solidFill>
                <a:latin typeface="Symbol"/>
                <a:cs typeface="Symbol"/>
              </a:rPr>
              <a:t></a:t>
            </a:r>
            <a:r>
              <a:rPr sz="1900" spc="-155" dirty="0">
                <a:latin typeface="Verdana"/>
                <a:cs typeface="Verdana"/>
              </a:rPr>
              <a:t>: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-40" dirty="0">
                <a:latin typeface="Verdana"/>
                <a:cs typeface="Verdana"/>
              </a:rPr>
              <a:t>Problems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20" dirty="0">
                <a:latin typeface="Verdana"/>
                <a:cs typeface="Verdana"/>
              </a:rPr>
              <a:t>of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5" dirty="0">
                <a:latin typeface="Verdana"/>
                <a:cs typeface="Verdana"/>
              </a:rPr>
              <a:t>privacy/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-65" dirty="0">
                <a:latin typeface="Verdana"/>
                <a:cs typeface="Verdana"/>
              </a:rPr>
              <a:t>reliability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0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250" spc="204" dirty="0">
                <a:latin typeface="Verdana"/>
                <a:cs typeface="Verdana"/>
              </a:rPr>
              <a:t>O</a:t>
            </a:r>
            <a:r>
              <a:rPr sz="2250" spc="150" dirty="0">
                <a:latin typeface="Verdana"/>
                <a:cs typeface="Verdana"/>
              </a:rPr>
              <a:t>b</a:t>
            </a:r>
            <a:r>
              <a:rPr sz="2250" spc="-290" dirty="0">
                <a:latin typeface="Verdana"/>
                <a:cs typeface="Verdana"/>
              </a:rPr>
              <a:t>s</a:t>
            </a:r>
            <a:r>
              <a:rPr sz="2250" spc="130" dirty="0">
                <a:latin typeface="Verdana"/>
                <a:cs typeface="Verdana"/>
              </a:rPr>
              <a:t>e</a:t>
            </a:r>
            <a:r>
              <a:rPr sz="2250" spc="-280" dirty="0">
                <a:latin typeface="Verdana"/>
                <a:cs typeface="Verdana"/>
              </a:rPr>
              <a:t>r</a:t>
            </a:r>
            <a:r>
              <a:rPr sz="2250" spc="-75" dirty="0">
                <a:latin typeface="Verdana"/>
                <a:cs typeface="Verdana"/>
              </a:rPr>
              <a:t>v</a:t>
            </a:r>
            <a:r>
              <a:rPr sz="2250" spc="204" dirty="0">
                <a:latin typeface="Verdana"/>
                <a:cs typeface="Verdana"/>
              </a:rPr>
              <a:t>a</a:t>
            </a:r>
            <a:r>
              <a:rPr sz="2250" spc="-110" dirty="0">
                <a:latin typeface="Verdana"/>
                <a:cs typeface="Verdana"/>
              </a:rPr>
              <a:t>t</a:t>
            </a:r>
            <a:r>
              <a:rPr sz="2250" spc="-155" dirty="0">
                <a:latin typeface="Verdana"/>
                <a:cs typeface="Verdana"/>
              </a:rPr>
              <a:t>i</a:t>
            </a:r>
            <a:r>
              <a:rPr sz="2250" spc="120" dirty="0">
                <a:latin typeface="Verdana"/>
                <a:cs typeface="Verdana"/>
              </a:rPr>
              <a:t>o</a:t>
            </a:r>
            <a:r>
              <a:rPr sz="2250" spc="-35" dirty="0">
                <a:latin typeface="Verdana"/>
                <a:cs typeface="Verdana"/>
              </a:rPr>
              <a:t>n</a:t>
            </a:r>
            <a:r>
              <a:rPr sz="2250" spc="-165" dirty="0">
                <a:latin typeface="Verdana"/>
                <a:cs typeface="Verdana"/>
              </a:rPr>
              <a:t> </a:t>
            </a:r>
            <a:r>
              <a:rPr sz="2250" spc="-155" dirty="0">
                <a:solidFill>
                  <a:srgbClr val="5A9BD5"/>
                </a:solidFill>
                <a:latin typeface="Verdana"/>
                <a:cs typeface="Verdana"/>
              </a:rPr>
              <a:t>i</a:t>
            </a:r>
            <a:r>
              <a:rPr sz="2250" spc="-35" dirty="0">
                <a:solidFill>
                  <a:srgbClr val="5A9BD5"/>
                </a:solidFill>
                <a:latin typeface="Verdana"/>
                <a:cs typeface="Verdana"/>
              </a:rPr>
              <a:t>n</a:t>
            </a:r>
            <a:r>
              <a:rPr sz="2250" spc="-165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250" spc="-110" dirty="0">
                <a:solidFill>
                  <a:srgbClr val="5A9BD5"/>
                </a:solidFill>
                <a:latin typeface="Verdana"/>
                <a:cs typeface="Verdana"/>
              </a:rPr>
              <a:t>t</a:t>
            </a:r>
            <a:r>
              <a:rPr sz="2250" spc="-35" dirty="0">
                <a:solidFill>
                  <a:srgbClr val="5A9BD5"/>
                </a:solidFill>
                <a:latin typeface="Verdana"/>
                <a:cs typeface="Verdana"/>
              </a:rPr>
              <a:t>h</a:t>
            </a:r>
            <a:r>
              <a:rPr sz="2250" spc="140" dirty="0">
                <a:solidFill>
                  <a:srgbClr val="5A9BD5"/>
                </a:solidFill>
                <a:latin typeface="Verdana"/>
                <a:cs typeface="Verdana"/>
              </a:rPr>
              <a:t>e</a:t>
            </a:r>
            <a:r>
              <a:rPr sz="2250" spc="-175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250" spc="-155" dirty="0">
                <a:solidFill>
                  <a:srgbClr val="5A9BD5"/>
                </a:solidFill>
                <a:latin typeface="Verdana"/>
                <a:cs typeface="Verdana"/>
              </a:rPr>
              <a:t>l</a:t>
            </a:r>
            <a:r>
              <a:rPr sz="2250" spc="204" dirty="0">
                <a:solidFill>
                  <a:srgbClr val="5A9BD5"/>
                </a:solidFill>
                <a:latin typeface="Verdana"/>
                <a:cs typeface="Verdana"/>
              </a:rPr>
              <a:t>a</a:t>
            </a:r>
            <a:r>
              <a:rPr sz="2250" spc="150" dirty="0">
                <a:solidFill>
                  <a:srgbClr val="5A9BD5"/>
                </a:solidFill>
                <a:latin typeface="Verdana"/>
                <a:cs typeface="Verdana"/>
              </a:rPr>
              <a:t>b</a:t>
            </a:r>
            <a:endParaRPr sz="2250">
              <a:latin typeface="Verdana"/>
              <a:cs typeface="Verdana"/>
            </a:endParaRPr>
          </a:p>
          <a:p>
            <a:pPr marL="413384">
              <a:lnSpc>
                <a:spcPct val="100000"/>
              </a:lnSpc>
              <a:spcBef>
                <a:spcPts val="275"/>
              </a:spcBef>
            </a:pPr>
            <a:r>
              <a:rPr sz="1900" spc="20" dirty="0">
                <a:solidFill>
                  <a:srgbClr val="6FAD46"/>
                </a:solidFill>
                <a:latin typeface="Symbol"/>
                <a:cs typeface="Symbol"/>
              </a:rPr>
              <a:t></a:t>
            </a:r>
            <a:r>
              <a:rPr sz="1900" spc="-330" dirty="0">
                <a:latin typeface="Verdana"/>
                <a:cs typeface="Verdana"/>
              </a:rPr>
              <a:t>: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-175" dirty="0">
                <a:latin typeface="Verdana"/>
                <a:cs typeface="Verdana"/>
              </a:rPr>
              <a:t>L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250" dirty="0">
                <a:latin typeface="Verdana"/>
                <a:cs typeface="Verdana"/>
              </a:rPr>
              <a:t>s</a:t>
            </a:r>
            <a:r>
              <a:rPr sz="1900" spc="-240" dirty="0">
                <a:latin typeface="Verdana"/>
                <a:cs typeface="Verdana"/>
              </a:rPr>
              <a:t>s</a:t>
            </a:r>
            <a:r>
              <a:rPr sz="1900" spc="-150" dirty="0">
                <a:latin typeface="Verdana"/>
                <a:cs typeface="Verdana"/>
              </a:rPr>
              <a:t> </a:t>
            </a:r>
            <a:r>
              <a:rPr sz="1900" spc="-114" dirty="0">
                <a:latin typeface="Verdana"/>
                <a:cs typeface="Verdana"/>
              </a:rPr>
              <a:t>i</a:t>
            </a:r>
            <a:r>
              <a:rPr sz="1900" spc="-30" dirty="0">
                <a:latin typeface="Verdana"/>
                <a:cs typeface="Verdana"/>
              </a:rPr>
              <a:t>n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-235" dirty="0">
                <a:latin typeface="Verdana"/>
                <a:cs typeface="Verdana"/>
              </a:rPr>
              <a:t>r</a:t>
            </a:r>
            <a:r>
              <a:rPr sz="1900" spc="-30" dirty="0">
                <a:latin typeface="Verdana"/>
                <a:cs typeface="Verdana"/>
              </a:rPr>
              <a:t>u</a:t>
            </a:r>
            <a:r>
              <a:rPr sz="1900" spc="-260" dirty="0">
                <a:latin typeface="Verdana"/>
                <a:cs typeface="Verdana"/>
              </a:rPr>
              <a:t>s</a:t>
            </a:r>
            <a:r>
              <a:rPr sz="1900" spc="-130" dirty="0">
                <a:latin typeface="Verdana"/>
                <a:cs typeface="Verdana"/>
              </a:rPr>
              <a:t>i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25" dirty="0">
                <a:latin typeface="Verdana"/>
                <a:cs typeface="Verdana"/>
              </a:rPr>
              <a:t>n</a:t>
            </a:r>
            <a:endParaRPr sz="1900">
              <a:latin typeface="Verdana"/>
              <a:cs typeface="Verdana"/>
            </a:endParaRPr>
          </a:p>
          <a:p>
            <a:pPr marL="413384">
              <a:lnSpc>
                <a:spcPct val="100000"/>
              </a:lnSpc>
              <a:spcBef>
                <a:spcPts val="265"/>
              </a:spcBef>
            </a:pPr>
            <a:r>
              <a:rPr sz="1900" spc="20" dirty="0">
                <a:solidFill>
                  <a:srgbClr val="FF0000"/>
                </a:solidFill>
                <a:latin typeface="Symbol"/>
                <a:cs typeface="Symbol"/>
              </a:rPr>
              <a:t></a:t>
            </a:r>
            <a:r>
              <a:rPr sz="1900" spc="-330" dirty="0">
                <a:latin typeface="Verdana"/>
                <a:cs typeface="Verdana"/>
              </a:rPr>
              <a:t>: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-204" dirty="0">
                <a:latin typeface="Verdana"/>
                <a:cs typeface="Verdana"/>
              </a:rPr>
              <a:t>B</a:t>
            </a:r>
            <a:r>
              <a:rPr sz="1900" spc="-30" dirty="0">
                <a:latin typeface="Verdana"/>
                <a:cs typeface="Verdana"/>
              </a:rPr>
              <a:t>u</a:t>
            </a:r>
            <a:r>
              <a:rPr sz="1900" spc="-95" dirty="0">
                <a:latin typeface="Verdana"/>
                <a:cs typeface="Verdana"/>
              </a:rPr>
              <a:t>t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-30" dirty="0">
                <a:latin typeface="Verdana"/>
                <a:cs typeface="Verdana"/>
              </a:rPr>
              <a:t>n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95" dirty="0">
                <a:latin typeface="Verdana"/>
                <a:cs typeface="Verdana"/>
              </a:rPr>
              <a:t>t</a:t>
            </a:r>
            <a:r>
              <a:rPr sz="1900" spc="-125" dirty="0">
                <a:latin typeface="Verdana"/>
                <a:cs typeface="Verdana"/>
              </a:rPr>
              <a:t> </a:t>
            </a:r>
            <a:r>
              <a:rPr sz="1900" spc="-235" dirty="0">
                <a:latin typeface="Verdana"/>
                <a:cs typeface="Verdana"/>
              </a:rPr>
              <a:t>r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130" dirty="0">
                <a:latin typeface="Verdana"/>
                <a:cs typeface="Verdana"/>
              </a:rPr>
              <a:t>li</a:t>
            </a:r>
            <a:r>
              <a:rPr sz="1900" spc="-250" dirty="0">
                <a:latin typeface="Verdana"/>
                <a:cs typeface="Verdana"/>
              </a:rPr>
              <a:t>s</a:t>
            </a:r>
            <a:r>
              <a:rPr sz="1900" spc="-105" dirty="0">
                <a:latin typeface="Verdana"/>
                <a:cs typeface="Verdana"/>
              </a:rPr>
              <a:t>t</a:t>
            </a:r>
            <a:r>
              <a:rPr sz="1900" spc="-140" dirty="0">
                <a:latin typeface="Verdana"/>
                <a:cs typeface="Verdana"/>
              </a:rPr>
              <a:t>i</a:t>
            </a:r>
            <a:r>
              <a:rPr sz="1900" spc="260" dirty="0">
                <a:latin typeface="Verdana"/>
                <a:cs typeface="Verdana"/>
              </a:rPr>
              <a:t>c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-250" dirty="0">
                <a:latin typeface="Verdana"/>
                <a:cs typeface="Verdana"/>
              </a:rPr>
              <a:t>s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90" dirty="0">
                <a:latin typeface="Verdana"/>
                <a:cs typeface="Verdana"/>
              </a:rPr>
              <a:t>tt</a:t>
            </a:r>
            <a:r>
              <a:rPr sz="1900" spc="-114" dirty="0">
                <a:latin typeface="Verdana"/>
                <a:cs typeface="Verdana"/>
              </a:rPr>
              <a:t>i</a:t>
            </a:r>
            <a:r>
              <a:rPr sz="1900" spc="-30" dirty="0">
                <a:latin typeface="Verdana"/>
                <a:cs typeface="Verdana"/>
              </a:rPr>
              <a:t>n</a:t>
            </a:r>
            <a:r>
              <a:rPr sz="1900" spc="95" dirty="0">
                <a:latin typeface="Verdana"/>
                <a:cs typeface="Verdana"/>
              </a:rPr>
              <a:t>g</a:t>
            </a:r>
            <a:r>
              <a:rPr sz="1900" spc="-20" dirty="0">
                <a:latin typeface="Verdana"/>
                <a:cs typeface="Verdana"/>
              </a:rPr>
              <a:t>/</a:t>
            </a:r>
            <a:r>
              <a:rPr sz="1900" spc="-160" dirty="0">
                <a:latin typeface="Verdana"/>
                <a:cs typeface="Verdana"/>
              </a:rPr>
              <a:t> 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254" dirty="0">
                <a:latin typeface="Verdana"/>
                <a:cs typeface="Verdana"/>
              </a:rPr>
              <a:t>c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-114" dirty="0">
                <a:latin typeface="Verdana"/>
                <a:cs typeface="Verdana"/>
              </a:rPr>
              <a:t>i</a:t>
            </a:r>
            <a:r>
              <a:rPr sz="1900" spc="-75" dirty="0">
                <a:latin typeface="Verdana"/>
                <a:cs typeface="Verdana"/>
              </a:rPr>
              <a:t>v</a:t>
            </a:r>
            <a:r>
              <a:rPr sz="1900" spc="-130" dirty="0">
                <a:latin typeface="Verdana"/>
                <a:cs typeface="Verdana"/>
              </a:rPr>
              <a:t>i</a:t>
            </a:r>
            <a:r>
              <a:rPr sz="1900" spc="-105" dirty="0">
                <a:latin typeface="Verdana"/>
                <a:cs typeface="Verdana"/>
              </a:rPr>
              <a:t>t</a:t>
            </a:r>
            <a:r>
              <a:rPr sz="1900" spc="-130" dirty="0">
                <a:latin typeface="Verdana"/>
                <a:cs typeface="Verdana"/>
              </a:rPr>
              <a:t>i</a:t>
            </a:r>
            <a:r>
              <a:rPr sz="1900" spc="110" dirty="0">
                <a:latin typeface="Verdana"/>
                <a:cs typeface="Verdana"/>
              </a:rPr>
              <a:t>e</a:t>
            </a:r>
            <a:r>
              <a:rPr sz="1900" spc="-240" dirty="0">
                <a:latin typeface="Verdana"/>
                <a:cs typeface="Verdana"/>
              </a:rPr>
              <a:t>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3698240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325" dirty="0"/>
              <a:t>O</a:t>
            </a:r>
            <a:r>
              <a:rPr sz="3850" spc="235" dirty="0"/>
              <a:t>b</a:t>
            </a:r>
            <a:r>
              <a:rPr sz="3850" spc="-515" dirty="0"/>
              <a:t>s</a:t>
            </a:r>
            <a:r>
              <a:rPr sz="3850" spc="210" dirty="0"/>
              <a:t>e</a:t>
            </a:r>
            <a:r>
              <a:rPr sz="3850" spc="-484" dirty="0"/>
              <a:t>r</a:t>
            </a:r>
            <a:r>
              <a:rPr sz="3850" spc="-150" dirty="0"/>
              <a:t>v</a:t>
            </a:r>
            <a:r>
              <a:rPr sz="3850" spc="325" dirty="0"/>
              <a:t>a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190" dirty="0"/>
              <a:t>o</a:t>
            </a:r>
            <a:r>
              <a:rPr sz="3850" spc="-80" dirty="0"/>
              <a:t>n</a:t>
            </a:r>
            <a:r>
              <a:rPr sz="3850" spc="-340" dirty="0"/>
              <a:t> </a:t>
            </a:r>
            <a:r>
              <a:rPr sz="3850" spc="-325" dirty="0"/>
              <a:t>(</a:t>
            </a:r>
            <a:r>
              <a:rPr sz="3850" spc="-320" dirty="0"/>
              <a:t>1</a:t>
            </a:r>
            <a:r>
              <a:rPr sz="3850" spc="-325" dirty="0"/>
              <a:t>)</a:t>
            </a:r>
            <a:endParaRPr sz="38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63033" y="769619"/>
            <a:ext cx="3730365" cy="250393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282138"/>
            <a:ext cx="9057005" cy="374777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700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-40" dirty="0">
                <a:solidFill>
                  <a:srgbClr val="5A9BD5"/>
                </a:solidFill>
                <a:latin typeface="Verdana"/>
                <a:cs typeface="Verdana"/>
              </a:rPr>
              <a:t>Direct</a:t>
            </a:r>
            <a:r>
              <a:rPr sz="2450" spc="-195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450" spc="-70" dirty="0">
                <a:latin typeface="Verdana"/>
                <a:cs typeface="Verdana"/>
              </a:rPr>
              <a:t>observation: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-5" dirty="0">
                <a:latin typeface="Verdana"/>
                <a:cs typeface="Verdana"/>
              </a:rPr>
              <a:t>Concurrent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0" dirty="0">
                <a:latin typeface="Verdana"/>
                <a:cs typeface="Verdana"/>
              </a:rPr>
              <a:t>protocol</a:t>
            </a:r>
            <a:endParaRPr sz="2450">
              <a:latin typeface="Verdana"/>
              <a:cs typeface="Verdana"/>
            </a:endParaRPr>
          </a:p>
          <a:p>
            <a:pPr marL="614680" marR="870585" lvl="1" indent="-201295">
              <a:lnSpc>
                <a:spcPts val="2280"/>
              </a:lnSpc>
              <a:spcBef>
                <a:spcPts val="780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110" dirty="0">
                <a:latin typeface="Verdana"/>
                <a:cs typeface="Verdana"/>
              </a:rPr>
              <a:t>The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155" dirty="0">
                <a:latin typeface="Verdana"/>
                <a:cs typeface="Verdana"/>
              </a:rPr>
              <a:t>users</a:t>
            </a:r>
            <a:r>
              <a:rPr sz="2100" spc="-130" dirty="0">
                <a:latin typeface="Verdana"/>
                <a:cs typeface="Verdana"/>
              </a:rPr>
              <a:t> </a:t>
            </a:r>
            <a:r>
              <a:rPr sz="2100" spc="-75" dirty="0">
                <a:latin typeface="Verdana"/>
                <a:cs typeface="Verdana"/>
              </a:rPr>
              <a:t>say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5" dirty="0">
                <a:latin typeface="Verdana"/>
                <a:cs typeface="Verdana"/>
              </a:rPr>
              <a:t>what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45" dirty="0">
                <a:latin typeface="Verdana"/>
                <a:cs typeface="Verdana"/>
              </a:rPr>
              <a:t>they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5" dirty="0">
                <a:latin typeface="Verdana"/>
                <a:cs typeface="Verdana"/>
              </a:rPr>
              <a:t>are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25" dirty="0">
                <a:latin typeface="Verdana"/>
                <a:cs typeface="Verdana"/>
              </a:rPr>
              <a:t>doing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85" dirty="0">
                <a:latin typeface="Verdana"/>
                <a:cs typeface="Verdana"/>
              </a:rPr>
              <a:t>and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90" dirty="0">
                <a:latin typeface="Verdana"/>
                <a:cs typeface="Verdana"/>
              </a:rPr>
              <a:t>why,</a:t>
            </a:r>
            <a:r>
              <a:rPr sz="2100" spc="-130" dirty="0">
                <a:latin typeface="Verdana"/>
                <a:cs typeface="Verdana"/>
              </a:rPr>
              <a:t> </a:t>
            </a:r>
            <a:r>
              <a:rPr sz="2100" spc="-125" dirty="0">
                <a:latin typeface="Verdana"/>
                <a:cs typeface="Verdana"/>
              </a:rPr>
              <a:t>whilst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45" dirty="0">
                <a:latin typeface="Verdana"/>
                <a:cs typeface="Verdana"/>
              </a:rPr>
              <a:t>they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5" dirty="0">
                <a:latin typeface="Verdana"/>
                <a:cs typeface="Verdana"/>
              </a:rPr>
              <a:t>are </a:t>
            </a:r>
            <a:r>
              <a:rPr sz="2100" spc="-725" dirty="0">
                <a:latin typeface="Verdana"/>
                <a:cs typeface="Verdana"/>
              </a:rPr>
              <a:t> 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80" dirty="0">
                <a:latin typeface="Verdana"/>
                <a:cs typeface="Verdana"/>
              </a:rPr>
              <a:t>f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80" dirty="0">
                <a:latin typeface="Verdana"/>
                <a:cs typeface="Verdana"/>
              </a:rPr>
              <a:t>m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00" dirty="0">
                <a:latin typeface="Verdana"/>
                <a:cs typeface="Verdana"/>
              </a:rPr>
              <a:t>g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90" dirty="0">
                <a:latin typeface="Verdana"/>
                <a:cs typeface="Verdana"/>
              </a:rPr>
              <a:t>k</a:t>
            </a:r>
            <a:endParaRPr sz="2100">
              <a:latin typeface="Verdana"/>
              <a:cs typeface="Verdana"/>
            </a:endParaRPr>
          </a:p>
          <a:p>
            <a:pPr marL="822960">
              <a:lnSpc>
                <a:spcPct val="100000"/>
              </a:lnSpc>
              <a:spcBef>
                <a:spcPts val="480"/>
              </a:spcBef>
            </a:pPr>
            <a:r>
              <a:rPr sz="2100" spc="-190" dirty="0">
                <a:solidFill>
                  <a:srgbClr val="6FAD46"/>
                </a:solidFill>
                <a:latin typeface="Symbol"/>
                <a:cs typeface="Symbol"/>
              </a:rPr>
              <a:t></a:t>
            </a:r>
            <a:r>
              <a:rPr sz="2100" spc="-190" dirty="0">
                <a:latin typeface="Verdana"/>
                <a:cs typeface="Verdana"/>
              </a:rPr>
              <a:t>: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10" dirty="0">
                <a:latin typeface="Verdana"/>
                <a:cs typeface="Verdana"/>
              </a:rPr>
              <a:t>good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for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30" dirty="0">
                <a:latin typeface="Verdana"/>
                <a:cs typeface="Verdana"/>
              </a:rPr>
              <a:t>understanding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the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nature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85" dirty="0">
                <a:latin typeface="Verdana"/>
                <a:cs typeface="Verdana"/>
              </a:rPr>
              <a:t>and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context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of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the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100" dirty="0">
                <a:latin typeface="Verdana"/>
                <a:cs typeface="Verdana"/>
              </a:rPr>
              <a:t>task</a:t>
            </a:r>
            <a:endParaRPr sz="2100">
              <a:latin typeface="Verdana"/>
              <a:cs typeface="Verdana"/>
            </a:endParaRPr>
          </a:p>
          <a:p>
            <a:pPr marL="822960">
              <a:lnSpc>
                <a:spcPct val="100000"/>
              </a:lnSpc>
              <a:spcBef>
                <a:spcPts val="505"/>
              </a:spcBef>
            </a:pPr>
            <a:r>
              <a:rPr sz="2100" spc="-10" dirty="0">
                <a:solidFill>
                  <a:srgbClr val="FF0000"/>
                </a:solidFill>
                <a:latin typeface="Symbol"/>
                <a:cs typeface="Symbol"/>
              </a:rPr>
              <a:t></a:t>
            </a:r>
            <a:r>
              <a:rPr sz="2100" spc="-375" dirty="0">
                <a:latin typeface="Verdana"/>
                <a:cs typeface="Verdana"/>
              </a:rPr>
              <a:t>: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100" dirty="0">
                <a:latin typeface="Verdana"/>
                <a:cs typeface="Verdana"/>
              </a:rPr>
              <a:t>o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m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85" dirty="0">
                <a:latin typeface="Verdana"/>
                <a:cs typeface="Verdana"/>
              </a:rPr>
              <a:t>,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80" dirty="0">
                <a:latin typeface="Verdana"/>
                <a:cs typeface="Verdana"/>
              </a:rPr>
              <a:t>m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-80" dirty="0">
                <a:latin typeface="Verdana"/>
                <a:cs typeface="Verdana"/>
              </a:rPr>
              <a:t>m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00" dirty="0">
                <a:latin typeface="Verdana"/>
                <a:cs typeface="Verdana"/>
              </a:rPr>
              <a:t>g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5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-475" dirty="0">
                <a:solidFill>
                  <a:srgbClr val="5A9BD5"/>
                </a:solidFill>
                <a:latin typeface="Verdana"/>
                <a:cs typeface="Verdana"/>
              </a:rPr>
              <a:t>I</a:t>
            </a:r>
            <a:r>
              <a:rPr sz="2450" spc="-55" dirty="0">
                <a:solidFill>
                  <a:srgbClr val="5A9BD5"/>
                </a:solidFill>
                <a:latin typeface="Verdana"/>
                <a:cs typeface="Verdana"/>
              </a:rPr>
              <a:t>n</a:t>
            </a:r>
            <a:r>
              <a:rPr sz="2450" spc="145" dirty="0">
                <a:solidFill>
                  <a:srgbClr val="5A9BD5"/>
                </a:solidFill>
                <a:latin typeface="Verdana"/>
                <a:cs typeface="Verdana"/>
              </a:rPr>
              <a:t>d</a:t>
            </a:r>
            <a:r>
              <a:rPr sz="2450" spc="-185" dirty="0">
                <a:solidFill>
                  <a:srgbClr val="5A9BD5"/>
                </a:solidFill>
                <a:latin typeface="Verdana"/>
                <a:cs typeface="Verdana"/>
              </a:rPr>
              <a:t>i</a:t>
            </a:r>
            <a:r>
              <a:rPr sz="2450" spc="-310" dirty="0">
                <a:solidFill>
                  <a:srgbClr val="5A9BD5"/>
                </a:solidFill>
                <a:latin typeface="Verdana"/>
                <a:cs typeface="Verdana"/>
              </a:rPr>
              <a:t>r</a:t>
            </a:r>
            <a:r>
              <a:rPr sz="2450" spc="130" dirty="0">
                <a:solidFill>
                  <a:srgbClr val="5A9BD5"/>
                </a:solidFill>
                <a:latin typeface="Verdana"/>
                <a:cs typeface="Verdana"/>
              </a:rPr>
              <a:t>e</a:t>
            </a:r>
            <a:r>
              <a:rPr sz="2450" spc="315" dirty="0">
                <a:solidFill>
                  <a:srgbClr val="5A9BD5"/>
                </a:solidFill>
                <a:latin typeface="Verdana"/>
                <a:cs typeface="Verdana"/>
              </a:rPr>
              <a:t>c</a:t>
            </a:r>
            <a:r>
              <a:rPr sz="2450" spc="-135" dirty="0">
                <a:solidFill>
                  <a:srgbClr val="5A9BD5"/>
                </a:solidFill>
                <a:latin typeface="Verdana"/>
                <a:cs typeface="Verdana"/>
              </a:rPr>
              <a:t>t</a:t>
            </a:r>
            <a:r>
              <a:rPr sz="2450" spc="-210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150" dirty="0">
                <a:latin typeface="Verdana"/>
                <a:cs typeface="Verdana"/>
              </a:rPr>
              <a:t>b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75" dirty="0">
                <a:latin typeface="Verdana"/>
                <a:cs typeface="Verdana"/>
              </a:rPr>
              <a:t>v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434" dirty="0">
                <a:latin typeface="Verdana"/>
                <a:cs typeface="Verdana"/>
              </a:rPr>
              <a:t>: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-220" dirty="0">
                <a:latin typeface="Verdana"/>
                <a:cs typeface="Verdana"/>
              </a:rPr>
              <a:t>R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75" dirty="0">
                <a:latin typeface="Verdana"/>
                <a:cs typeface="Verdana"/>
              </a:rPr>
              <a:t>v</a:t>
            </a:r>
            <a:r>
              <a:rPr sz="2450" spc="135" dirty="0">
                <a:latin typeface="Verdana"/>
                <a:cs typeface="Verdana"/>
              </a:rPr>
              <a:t>e</a:t>
            </a:r>
            <a:r>
              <a:rPr sz="2450" spc="-204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180" dirty="0">
                <a:latin typeface="Verdana"/>
                <a:cs typeface="Verdana"/>
              </a:rPr>
              <a:t>l</a:t>
            </a:r>
            <a:endParaRPr sz="2450">
              <a:latin typeface="Verdana"/>
              <a:cs typeface="Verdana"/>
            </a:endParaRPr>
          </a:p>
          <a:p>
            <a:pPr marL="614680" marR="5080" lvl="1" indent="-201295">
              <a:lnSpc>
                <a:spcPts val="2280"/>
              </a:lnSpc>
              <a:spcBef>
                <a:spcPts val="79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110" dirty="0">
                <a:latin typeface="Verdana"/>
                <a:cs typeface="Verdana"/>
              </a:rPr>
              <a:t>The</a:t>
            </a:r>
            <a:r>
              <a:rPr sz="2100" spc="-155" dirty="0">
                <a:latin typeface="Verdana"/>
                <a:cs typeface="Verdana"/>
              </a:rPr>
              <a:t> users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spc="-30" dirty="0">
                <a:latin typeface="Verdana"/>
                <a:cs typeface="Verdana"/>
              </a:rPr>
              <a:t>explain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5" dirty="0">
                <a:latin typeface="Verdana"/>
                <a:cs typeface="Verdana"/>
              </a:rPr>
              <a:t>what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45" dirty="0">
                <a:latin typeface="Verdana"/>
                <a:cs typeface="Verdana"/>
              </a:rPr>
              <a:t>they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30" dirty="0">
                <a:latin typeface="Verdana"/>
                <a:cs typeface="Verdana"/>
              </a:rPr>
              <a:t>did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85" dirty="0">
                <a:latin typeface="Verdana"/>
                <a:cs typeface="Verdana"/>
              </a:rPr>
              <a:t>and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90" dirty="0">
                <a:latin typeface="Verdana"/>
                <a:cs typeface="Verdana"/>
              </a:rPr>
              <a:t>why,</a:t>
            </a:r>
            <a:r>
              <a:rPr sz="2100" spc="-130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after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45" dirty="0">
                <a:latin typeface="Verdana"/>
                <a:cs typeface="Verdana"/>
              </a:rPr>
              <a:t>they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40" dirty="0">
                <a:latin typeface="Verdana"/>
                <a:cs typeface="Verdana"/>
              </a:rPr>
              <a:t>have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-70" dirty="0">
                <a:latin typeface="Verdana"/>
                <a:cs typeface="Verdana"/>
              </a:rPr>
              <a:t>finished </a:t>
            </a:r>
            <a:r>
              <a:rPr sz="2100" spc="-725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the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5" dirty="0">
                <a:latin typeface="Verdana"/>
                <a:cs typeface="Verdana"/>
              </a:rPr>
              <a:t>event</a:t>
            </a:r>
            <a:endParaRPr sz="2100">
              <a:latin typeface="Verdana"/>
              <a:cs typeface="Verdana"/>
            </a:endParaRPr>
          </a:p>
          <a:p>
            <a:pPr marL="1015365" lvl="2" indent="-201930">
              <a:lnSpc>
                <a:spcPct val="100000"/>
              </a:lnSpc>
              <a:spcBef>
                <a:spcPts val="395"/>
              </a:spcBef>
              <a:buClr>
                <a:srgbClr val="ED7C30"/>
              </a:buClr>
              <a:buFont typeface="Wingdings"/>
              <a:buChar char=""/>
              <a:tabLst>
                <a:tab pos="1016000" algn="l"/>
              </a:tabLst>
            </a:pPr>
            <a:r>
              <a:rPr sz="1750" spc="-35" dirty="0">
                <a:latin typeface="Verdana"/>
                <a:cs typeface="Verdana"/>
              </a:rPr>
              <a:t>e.g.</a:t>
            </a:r>
            <a:r>
              <a:rPr sz="1750" spc="-125" dirty="0">
                <a:latin typeface="Verdana"/>
                <a:cs typeface="Verdana"/>
              </a:rPr>
              <a:t> </a:t>
            </a:r>
            <a:r>
              <a:rPr sz="1550" spc="-15" dirty="0">
                <a:latin typeface="Verdana"/>
                <a:cs typeface="Verdana"/>
              </a:rPr>
              <a:t>observing</a:t>
            </a:r>
            <a:r>
              <a:rPr sz="1550" spc="-145" dirty="0">
                <a:latin typeface="Verdana"/>
                <a:cs typeface="Verdana"/>
              </a:rPr>
              <a:t> </a:t>
            </a:r>
            <a:r>
              <a:rPr sz="1550" dirty="0">
                <a:latin typeface="Verdana"/>
                <a:cs typeface="Verdana"/>
              </a:rPr>
              <a:t>the</a:t>
            </a:r>
            <a:r>
              <a:rPr sz="1550" spc="-105" dirty="0">
                <a:latin typeface="Verdana"/>
                <a:cs typeface="Verdana"/>
              </a:rPr>
              <a:t> </a:t>
            </a:r>
            <a:r>
              <a:rPr sz="1550" spc="-100" dirty="0">
                <a:latin typeface="Verdana"/>
                <a:cs typeface="Verdana"/>
              </a:rPr>
              <a:t>users</a:t>
            </a:r>
            <a:r>
              <a:rPr sz="1550" spc="-114" dirty="0">
                <a:latin typeface="Verdana"/>
                <a:cs typeface="Verdana"/>
              </a:rPr>
              <a:t> </a:t>
            </a:r>
            <a:r>
              <a:rPr sz="1550" spc="-20" dirty="0">
                <a:latin typeface="Verdana"/>
                <a:cs typeface="Verdana"/>
              </a:rPr>
              <a:t>through</a:t>
            </a:r>
            <a:r>
              <a:rPr sz="1550" spc="-100" dirty="0">
                <a:latin typeface="Verdana"/>
                <a:cs typeface="Verdana"/>
              </a:rPr>
              <a:t> </a:t>
            </a:r>
            <a:r>
              <a:rPr sz="1550" spc="-10" dirty="0">
                <a:latin typeface="Verdana"/>
                <a:cs typeface="Verdana"/>
              </a:rPr>
              <a:t>records</a:t>
            </a:r>
            <a:r>
              <a:rPr sz="1550" spc="-125" dirty="0">
                <a:latin typeface="Verdana"/>
                <a:cs typeface="Verdana"/>
              </a:rPr>
              <a:t> </a:t>
            </a:r>
            <a:r>
              <a:rPr sz="1550" spc="20" dirty="0">
                <a:latin typeface="Verdana"/>
                <a:cs typeface="Verdana"/>
              </a:rPr>
              <a:t>of</a:t>
            </a:r>
            <a:r>
              <a:rPr sz="1550" spc="-114" dirty="0">
                <a:latin typeface="Verdana"/>
                <a:cs typeface="Verdana"/>
              </a:rPr>
              <a:t> </a:t>
            </a:r>
            <a:r>
              <a:rPr sz="1550" spc="-60" dirty="0">
                <a:latin typeface="Verdana"/>
                <a:cs typeface="Verdana"/>
              </a:rPr>
              <a:t>their</a:t>
            </a:r>
            <a:r>
              <a:rPr sz="1550" spc="-120" dirty="0">
                <a:latin typeface="Verdana"/>
                <a:cs typeface="Verdana"/>
              </a:rPr>
              <a:t> </a:t>
            </a:r>
            <a:r>
              <a:rPr sz="1550" spc="-20" dirty="0">
                <a:latin typeface="Verdana"/>
                <a:cs typeface="Verdana"/>
              </a:rPr>
              <a:t>activity</a:t>
            </a:r>
            <a:r>
              <a:rPr sz="1550" spc="-120" dirty="0">
                <a:latin typeface="Verdana"/>
                <a:cs typeface="Verdana"/>
              </a:rPr>
              <a:t> </a:t>
            </a:r>
            <a:r>
              <a:rPr sz="1550" spc="-10" dirty="0">
                <a:latin typeface="Verdana"/>
                <a:cs typeface="Verdana"/>
              </a:rPr>
              <a:t>such</a:t>
            </a:r>
            <a:r>
              <a:rPr sz="1550" spc="-85" dirty="0">
                <a:latin typeface="Verdana"/>
                <a:cs typeface="Verdana"/>
              </a:rPr>
              <a:t> </a:t>
            </a:r>
            <a:r>
              <a:rPr sz="1550" spc="-25" dirty="0">
                <a:latin typeface="Verdana"/>
                <a:cs typeface="Verdana"/>
              </a:rPr>
              <a:t>as</a:t>
            </a:r>
            <a:r>
              <a:rPr sz="1550" spc="-114" dirty="0">
                <a:latin typeface="Verdana"/>
                <a:cs typeface="Verdana"/>
              </a:rPr>
              <a:t> </a:t>
            </a:r>
            <a:r>
              <a:rPr sz="1550" spc="-25" dirty="0">
                <a:latin typeface="Verdana"/>
                <a:cs typeface="Verdana"/>
              </a:rPr>
              <a:t>logs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3698240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325" dirty="0"/>
              <a:t>O</a:t>
            </a:r>
            <a:r>
              <a:rPr sz="3850" spc="235" dirty="0"/>
              <a:t>b</a:t>
            </a:r>
            <a:r>
              <a:rPr sz="3850" spc="-515" dirty="0"/>
              <a:t>s</a:t>
            </a:r>
            <a:r>
              <a:rPr sz="3850" spc="210" dirty="0"/>
              <a:t>e</a:t>
            </a:r>
            <a:r>
              <a:rPr sz="3850" spc="-484" dirty="0"/>
              <a:t>r</a:t>
            </a:r>
            <a:r>
              <a:rPr sz="3850" spc="-150" dirty="0"/>
              <a:t>v</a:t>
            </a:r>
            <a:r>
              <a:rPr sz="3850" spc="325" dirty="0"/>
              <a:t>a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190" dirty="0"/>
              <a:t>o</a:t>
            </a:r>
            <a:r>
              <a:rPr sz="3850" spc="-80" dirty="0"/>
              <a:t>n</a:t>
            </a:r>
            <a:r>
              <a:rPr sz="3850" spc="-340" dirty="0"/>
              <a:t> </a:t>
            </a:r>
            <a:r>
              <a:rPr sz="3850" spc="-325" dirty="0"/>
              <a:t>(</a:t>
            </a:r>
            <a:r>
              <a:rPr sz="3850" spc="-320" dirty="0"/>
              <a:t>2</a:t>
            </a:r>
            <a:r>
              <a:rPr sz="3850" spc="-325" dirty="0"/>
              <a:t>)</a:t>
            </a:r>
            <a:endParaRPr sz="385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524759"/>
            <a:ext cx="6982459" cy="3629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00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100" spc="20" dirty="0">
                <a:latin typeface="Verdana"/>
                <a:cs typeface="Verdana"/>
              </a:rPr>
              <a:t>An</a:t>
            </a:r>
            <a:r>
              <a:rPr sz="2100" spc="-130" dirty="0">
                <a:latin typeface="Verdana"/>
                <a:cs typeface="Verdana"/>
              </a:rPr>
              <a:t> </a:t>
            </a:r>
            <a:r>
              <a:rPr sz="2100" spc="-70" dirty="0">
                <a:latin typeface="Verdana"/>
                <a:cs typeface="Verdana"/>
              </a:rPr>
              <a:t>interviewer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145" dirty="0">
                <a:latin typeface="Verdana"/>
                <a:cs typeface="Verdana"/>
              </a:rPr>
              <a:t>asks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65" dirty="0">
                <a:latin typeface="Verdana"/>
                <a:cs typeface="Verdana"/>
              </a:rPr>
              <a:t>an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interviewee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170" dirty="0">
                <a:latin typeface="Verdana"/>
                <a:cs typeface="Verdana"/>
              </a:rPr>
              <a:t>a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95" dirty="0">
                <a:latin typeface="Verdana"/>
                <a:cs typeface="Verdana"/>
              </a:rPr>
              <a:t>set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of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70" dirty="0">
                <a:latin typeface="Verdana"/>
                <a:cs typeface="Verdana"/>
              </a:rPr>
              <a:t>questions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ED7C30"/>
              </a:buClr>
              <a:buFont typeface="Wingdings"/>
              <a:buChar char=""/>
            </a:pPr>
            <a:endParaRPr sz="245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100" spc="160" dirty="0">
                <a:latin typeface="Verdana"/>
                <a:cs typeface="Verdana"/>
              </a:rPr>
              <a:t>M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20" dirty="0">
                <a:latin typeface="Verdana"/>
                <a:cs typeface="Verdana"/>
              </a:rPr>
              <a:t>y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114" dirty="0">
                <a:latin typeface="Verdana"/>
                <a:cs typeface="Verdana"/>
              </a:rPr>
              <a:t>b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80" dirty="0">
                <a:latin typeface="Verdana"/>
                <a:cs typeface="Verdana"/>
              </a:rPr>
              <a:t>ff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20" dirty="0">
                <a:latin typeface="Verdana"/>
                <a:cs typeface="Verdana"/>
              </a:rPr>
              <a:t>t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15" dirty="0">
                <a:latin typeface="Verdana"/>
                <a:cs typeface="Verdana"/>
              </a:rPr>
              <a:t>w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35" dirty="0">
                <a:latin typeface="Verdana"/>
                <a:cs typeface="Verdana"/>
              </a:rPr>
              <a:t>y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375" dirty="0">
                <a:latin typeface="Verdana"/>
                <a:cs typeface="Verdana"/>
              </a:rPr>
              <a:t>:</a:t>
            </a:r>
            <a:endParaRPr sz="21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490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1900" spc="-55" dirty="0">
                <a:solidFill>
                  <a:srgbClr val="5A9BD5"/>
                </a:solidFill>
                <a:latin typeface="Verdana"/>
                <a:cs typeface="Verdana"/>
              </a:rPr>
              <a:t>Unstructured</a:t>
            </a:r>
            <a:r>
              <a:rPr sz="1900" spc="-114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1900" spc="-65" dirty="0">
                <a:solidFill>
                  <a:srgbClr val="5A9BD5"/>
                </a:solidFill>
                <a:latin typeface="Verdana"/>
                <a:cs typeface="Verdana"/>
              </a:rPr>
              <a:t>interviews</a:t>
            </a:r>
            <a:r>
              <a:rPr sz="1900" spc="-170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1900" spc="30" dirty="0">
                <a:latin typeface="Verdana"/>
                <a:cs typeface="Verdana"/>
              </a:rPr>
              <a:t>(open</a:t>
            </a:r>
            <a:r>
              <a:rPr sz="1900" spc="-120" dirty="0">
                <a:latin typeface="Verdana"/>
                <a:cs typeface="Verdana"/>
              </a:rPr>
              <a:t> </a:t>
            </a:r>
            <a:r>
              <a:rPr sz="1900" spc="-60" dirty="0">
                <a:latin typeface="Verdana"/>
                <a:cs typeface="Verdana"/>
              </a:rPr>
              <a:t>questions)</a:t>
            </a:r>
            <a:endParaRPr sz="1900">
              <a:latin typeface="Verdana"/>
              <a:cs typeface="Verdana"/>
            </a:endParaRPr>
          </a:p>
          <a:p>
            <a:pPr marL="814069">
              <a:lnSpc>
                <a:spcPct val="100000"/>
              </a:lnSpc>
              <a:spcBef>
                <a:spcPts val="420"/>
              </a:spcBef>
            </a:pPr>
            <a:r>
              <a:rPr sz="1550" spc="-125" dirty="0">
                <a:solidFill>
                  <a:srgbClr val="6FAD46"/>
                </a:solidFill>
                <a:latin typeface="Symbol"/>
                <a:cs typeface="Symbol"/>
              </a:rPr>
              <a:t></a:t>
            </a:r>
            <a:r>
              <a:rPr sz="1550" spc="-125" dirty="0">
                <a:latin typeface="Verdana"/>
                <a:cs typeface="Verdana"/>
              </a:rPr>
              <a:t>:</a:t>
            </a:r>
            <a:r>
              <a:rPr sz="1550" spc="-110" dirty="0">
                <a:latin typeface="Verdana"/>
                <a:cs typeface="Verdana"/>
              </a:rPr>
              <a:t> </a:t>
            </a:r>
            <a:r>
              <a:rPr sz="1550" spc="-25" dirty="0">
                <a:latin typeface="Verdana"/>
                <a:cs typeface="Verdana"/>
              </a:rPr>
              <a:t>rich</a:t>
            </a:r>
            <a:r>
              <a:rPr sz="1550" spc="-120" dirty="0">
                <a:latin typeface="Verdana"/>
                <a:cs typeface="Verdana"/>
              </a:rPr>
              <a:t> </a:t>
            </a:r>
            <a:r>
              <a:rPr sz="1550" spc="35" dirty="0">
                <a:latin typeface="Verdana"/>
                <a:cs typeface="Verdana"/>
              </a:rPr>
              <a:t>data,</a:t>
            </a:r>
            <a:r>
              <a:rPr sz="1550" spc="-110" dirty="0">
                <a:latin typeface="Verdana"/>
                <a:cs typeface="Verdana"/>
              </a:rPr>
              <a:t> </a:t>
            </a:r>
            <a:r>
              <a:rPr sz="1550" spc="-125" dirty="0">
                <a:solidFill>
                  <a:srgbClr val="FF0000"/>
                </a:solidFill>
                <a:latin typeface="Symbol"/>
                <a:cs typeface="Symbol"/>
              </a:rPr>
              <a:t></a:t>
            </a:r>
            <a:r>
              <a:rPr sz="1550" spc="-125" dirty="0">
                <a:latin typeface="Verdana"/>
                <a:cs typeface="Verdana"/>
              </a:rPr>
              <a:t>:</a:t>
            </a:r>
            <a:r>
              <a:rPr sz="1550" spc="-95" dirty="0">
                <a:latin typeface="Verdana"/>
                <a:cs typeface="Verdana"/>
              </a:rPr>
              <a:t> </a:t>
            </a:r>
            <a:r>
              <a:rPr sz="1550" spc="30" dirty="0">
                <a:latin typeface="Verdana"/>
                <a:cs typeface="Verdana"/>
              </a:rPr>
              <a:t>too</a:t>
            </a:r>
            <a:r>
              <a:rPr sz="1550" spc="-110" dirty="0">
                <a:latin typeface="Verdana"/>
                <a:cs typeface="Verdana"/>
              </a:rPr>
              <a:t> </a:t>
            </a:r>
            <a:r>
              <a:rPr sz="1550" spc="35" dirty="0">
                <a:latin typeface="Verdana"/>
                <a:cs typeface="Verdana"/>
              </a:rPr>
              <a:t>much</a:t>
            </a:r>
            <a:r>
              <a:rPr sz="1550" spc="-120" dirty="0">
                <a:latin typeface="Verdana"/>
                <a:cs typeface="Verdana"/>
              </a:rPr>
              <a:t> </a:t>
            </a:r>
            <a:r>
              <a:rPr sz="1550" spc="35" dirty="0">
                <a:latin typeface="Verdana"/>
                <a:cs typeface="Verdana"/>
              </a:rPr>
              <a:t>data,</a:t>
            </a:r>
            <a:r>
              <a:rPr sz="1550" spc="-110" dirty="0">
                <a:latin typeface="Verdana"/>
                <a:cs typeface="Verdana"/>
              </a:rPr>
              <a:t> </a:t>
            </a:r>
            <a:r>
              <a:rPr sz="1550" spc="-5" dirty="0">
                <a:latin typeface="Verdana"/>
                <a:cs typeface="Verdana"/>
              </a:rPr>
              <a:t>off</a:t>
            </a:r>
            <a:r>
              <a:rPr sz="1550" spc="-110" dirty="0">
                <a:latin typeface="Verdana"/>
                <a:cs typeface="Verdana"/>
              </a:rPr>
              <a:t> </a:t>
            </a:r>
            <a:r>
              <a:rPr sz="1550" spc="-20" dirty="0">
                <a:latin typeface="Verdana"/>
                <a:cs typeface="Verdana"/>
              </a:rPr>
              <a:t>target,</a:t>
            </a:r>
            <a:r>
              <a:rPr sz="1550" spc="-120" dirty="0">
                <a:latin typeface="Verdana"/>
                <a:cs typeface="Verdana"/>
              </a:rPr>
              <a:t> </a:t>
            </a:r>
            <a:r>
              <a:rPr sz="1550" spc="20" dirty="0">
                <a:latin typeface="Verdana"/>
                <a:cs typeface="Verdana"/>
              </a:rPr>
              <a:t>long</a:t>
            </a:r>
            <a:endParaRPr sz="15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5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1900" spc="-55" dirty="0">
                <a:solidFill>
                  <a:srgbClr val="5A9BD5"/>
                </a:solidFill>
                <a:latin typeface="Verdana"/>
                <a:cs typeface="Verdana"/>
              </a:rPr>
              <a:t>Structured</a:t>
            </a:r>
            <a:r>
              <a:rPr sz="1900" spc="-135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1900" spc="-65" dirty="0">
                <a:solidFill>
                  <a:srgbClr val="5A9BD5"/>
                </a:solidFill>
                <a:latin typeface="Verdana"/>
                <a:cs typeface="Verdana"/>
              </a:rPr>
              <a:t>interviews</a:t>
            </a:r>
            <a:r>
              <a:rPr sz="1900" spc="-170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1900" spc="5" dirty="0">
                <a:latin typeface="Verdana"/>
                <a:cs typeface="Verdana"/>
              </a:rPr>
              <a:t>(closed</a:t>
            </a:r>
            <a:r>
              <a:rPr sz="1900" spc="-114" dirty="0">
                <a:latin typeface="Verdana"/>
                <a:cs typeface="Verdana"/>
              </a:rPr>
              <a:t> </a:t>
            </a:r>
            <a:r>
              <a:rPr sz="1900" spc="-60" dirty="0">
                <a:latin typeface="Verdana"/>
                <a:cs typeface="Verdana"/>
              </a:rPr>
              <a:t>questions)</a:t>
            </a:r>
            <a:endParaRPr sz="1900">
              <a:latin typeface="Verdana"/>
              <a:cs typeface="Verdana"/>
            </a:endParaRPr>
          </a:p>
          <a:p>
            <a:pPr marL="814069">
              <a:lnSpc>
                <a:spcPct val="100000"/>
              </a:lnSpc>
              <a:spcBef>
                <a:spcPts val="420"/>
              </a:spcBef>
            </a:pPr>
            <a:r>
              <a:rPr sz="1550" spc="20" dirty="0">
                <a:solidFill>
                  <a:srgbClr val="6FAD46"/>
                </a:solidFill>
                <a:latin typeface="Symbol"/>
                <a:cs typeface="Symbol"/>
              </a:rPr>
              <a:t></a:t>
            </a:r>
            <a:r>
              <a:rPr sz="1550" spc="-270" dirty="0">
                <a:latin typeface="Verdana"/>
                <a:cs typeface="Verdana"/>
              </a:rPr>
              <a:t>:</a:t>
            </a:r>
            <a:r>
              <a:rPr sz="1550" spc="-110" dirty="0">
                <a:latin typeface="Verdana"/>
                <a:cs typeface="Verdana"/>
              </a:rPr>
              <a:t> </a:t>
            </a:r>
            <a:r>
              <a:rPr sz="1550" spc="105" dirty="0">
                <a:latin typeface="Verdana"/>
                <a:cs typeface="Verdana"/>
              </a:rPr>
              <a:t>e</a:t>
            </a:r>
            <a:r>
              <a:rPr sz="1550" spc="145" dirty="0">
                <a:latin typeface="Verdana"/>
                <a:cs typeface="Verdana"/>
              </a:rPr>
              <a:t>a</a:t>
            </a:r>
            <a:r>
              <a:rPr sz="1550" spc="-200" dirty="0">
                <a:latin typeface="Verdana"/>
                <a:cs typeface="Verdana"/>
              </a:rPr>
              <a:t>s</a:t>
            </a:r>
            <a:r>
              <a:rPr sz="1550" spc="-70" dirty="0">
                <a:latin typeface="Verdana"/>
                <a:cs typeface="Verdana"/>
              </a:rPr>
              <a:t>y</a:t>
            </a:r>
            <a:r>
              <a:rPr sz="1550" spc="-114" dirty="0">
                <a:latin typeface="Verdana"/>
                <a:cs typeface="Verdana"/>
              </a:rPr>
              <a:t> </a:t>
            </a:r>
            <a:r>
              <a:rPr sz="1550" spc="105" dirty="0">
                <a:latin typeface="Verdana"/>
                <a:cs typeface="Verdana"/>
              </a:rPr>
              <a:t>d</a:t>
            </a:r>
            <a:r>
              <a:rPr sz="1550" spc="145" dirty="0">
                <a:latin typeface="Verdana"/>
                <a:cs typeface="Verdana"/>
              </a:rPr>
              <a:t>a</a:t>
            </a:r>
            <a:r>
              <a:rPr sz="1550" spc="-85" dirty="0">
                <a:latin typeface="Verdana"/>
                <a:cs typeface="Verdana"/>
              </a:rPr>
              <a:t>t</a:t>
            </a:r>
            <a:r>
              <a:rPr sz="1550" spc="150" dirty="0">
                <a:latin typeface="Verdana"/>
                <a:cs typeface="Verdana"/>
              </a:rPr>
              <a:t>a</a:t>
            </a:r>
            <a:r>
              <a:rPr sz="1550" spc="-114" dirty="0">
                <a:latin typeface="Verdana"/>
                <a:cs typeface="Verdana"/>
              </a:rPr>
              <a:t> </a:t>
            </a:r>
            <a:r>
              <a:rPr sz="1550" spc="210" dirty="0">
                <a:latin typeface="Verdana"/>
                <a:cs typeface="Verdana"/>
              </a:rPr>
              <a:t>c</a:t>
            </a:r>
            <a:r>
              <a:rPr sz="1550" spc="90" dirty="0">
                <a:latin typeface="Verdana"/>
                <a:cs typeface="Verdana"/>
              </a:rPr>
              <a:t>o</a:t>
            </a:r>
            <a:r>
              <a:rPr sz="1550" spc="-95" dirty="0">
                <a:latin typeface="Verdana"/>
                <a:cs typeface="Verdana"/>
              </a:rPr>
              <a:t>ll</a:t>
            </a:r>
            <a:r>
              <a:rPr sz="1550" spc="105" dirty="0">
                <a:latin typeface="Verdana"/>
                <a:cs typeface="Verdana"/>
              </a:rPr>
              <a:t>e</a:t>
            </a:r>
            <a:r>
              <a:rPr sz="1550" spc="210" dirty="0">
                <a:latin typeface="Verdana"/>
                <a:cs typeface="Verdana"/>
              </a:rPr>
              <a:t>c</a:t>
            </a:r>
            <a:r>
              <a:rPr sz="1550" spc="-85" dirty="0">
                <a:latin typeface="Verdana"/>
                <a:cs typeface="Verdana"/>
              </a:rPr>
              <a:t>t</a:t>
            </a:r>
            <a:r>
              <a:rPr sz="1550" spc="-105" dirty="0">
                <a:latin typeface="Verdana"/>
                <a:cs typeface="Verdana"/>
              </a:rPr>
              <a:t>i</a:t>
            </a:r>
            <a:r>
              <a:rPr sz="1550" spc="90" dirty="0">
                <a:latin typeface="Verdana"/>
                <a:cs typeface="Verdana"/>
              </a:rPr>
              <a:t>o</a:t>
            </a:r>
            <a:r>
              <a:rPr sz="1550" spc="-25" dirty="0">
                <a:latin typeface="Verdana"/>
                <a:cs typeface="Verdana"/>
              </a:rPr>
              <a:t>n</a:t>
            </a:r>
            <a:r>
              <a:rPr sz="1550" spc="-130" dirty="0">
                <a:latin typeface="Verdana"/>
                <a:cs typeface="Verdana"/>
              </a:rPr>
              <a:t>,</a:t>
            </a:r>
            <a:r>
              <a:rPr sz="1550" spc="-145" dirty="0">
                <a:latin typeface="Verdana"/>
                <a:cs typeface="Verdana"/>
              </a:rPr>
              <a:t> </a:t>
            </a:r>
            <a:r>
              <a:rPr sz="1550" spc="20" dirty="0">
                <a:solidFill>
                  <a:srgbClr val="FF0000"/>
                </a:solidFill>
                <a:latin typeface="Symbol"/>
                <a:cs typeface="Symbol"/>
              </a:rPr>
              <a:t></a:t>
            </a:r>
            <a:r>
              <a:rPr sz="1550" spc="-270" dirty="0">
                <a:latin typeface="Verdana"/>
                <a:cs typeface="Verdana"/>
              </a:rPr>
              <a:t>:</a:t>
            </a:r>
            <a:r>
              <a:rPr sz="1550" spc="-95" dirty="0">
                <a:latin typeface="Verdana"/>
                <a:cs typeface="Verdana"/>
              </a:rPr>
              <a:t> </a:t>
            </a:r>
            <a:r>
              <a:rPr sz="1550" spc="-185" dirty="0">
                <a:latin typeface="Verdana"/>
                <a:cs typeface="Verdana"/>
              </a:rPr>
              <a:t>r</a:t>
            </a:r>
            <a:r>
              <a:rPr sz="1550" spc="-105" dirty="0">
                <a:latin typeface="Verdana"/>
                <a:cs typeface="Verdana"/>
              </a:rPr>
              <a:t>i</a:t>
            </a:r>
            <a:r>
              <a:rPr sz="1550" spc="100" dirty="0">
                <a:latin typeface="Verdana"/>
                <a:cs typeface="Verdana"/>
              </a:rPr>
              <a:t>g</a:t>
            </a:r>
            <a:r>
              <a:rPr sz="1550" spc="-105" dirty="0">
                <a:latin typeface="Verdana"/>
                <a:cs typeface="Verdana"/>
              </a:rPr>
              <a:t>i</a:t>
            </a:r>
            <a:r>
              <a:rPr sz="1550" spc="114" dirty="0">
                <a:latin typeface="Verdana"/>
                <a:cs typeface="Verdana"/>
              </a:rPr>
              <a:t>d</a:t>
            </a:r>
            <a:endParaRPr sz="15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5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1900" spc="-345" dirty="0">
                <a:solidFill>
                  <a:srgbClr val="5A9BD5"/>
                </a:solidFill>
                <a:latin typeface="Verdana"/>
                <a:cs typeface="Verdana"/>
              </a:rPr>
              <a:t>S</a:t>
            </a:r>
            <a:r>
              <a:rPr sz="1900" spc="120" dirty="0">
                <a:solidFill>
                  <a:srgbClr val="5A9BD5"/>
                </a:solidFill>
                <a:latin typeface="Verdana"/>
                <a:cs typeface="Verdana"/>
              </a:rPr>
              <a:t>e</a:t>
            </a:r>
            <a:r>
              <a:rPr sz="1900" spc="-45" dirty="0">
                <a:solidFill>
                  <a:srgbClr val="5A9BD5"/>
                </a:solidFill>
                <a:latin typeface="Verdana"/>
                <a:cs typeface="Verdana"/>
              </a:rPr>
              <a:t>m</a:t>
            </a:r>
            <a:r>
              <a:rPr sz="1900" spc="-114" dirty="0">
                <a:solidFill>
                  <a:srgbClr val="5A9BD5"/>
                </a:solidFill>
                <a:latin typeface="Verdana"/>
                <a:cs typeface="Verdana"/>
              </a:rPr>
              <a:t>i</a:t>
            </a:r>
            <a:r>
              <a:rPr sz="1900" spc="-235" dirty="0">
                <a:solidFill>
                  <a:srgbClr val="5A9BD5"/>
                </a:solidFill>
                <a:latin typeface="Verdana"/>
                <a:cs typeface="Verdana"/>
              </a:rPr>
              <a:t>-</a:t>
            </a:r>
            <a:r>
              <a:rPr sz="1900" spc="-250" dirty="0">
                <a:solidFill>
                  <a:srgbClr val="5A9BD5"/>
                </a:solidFill>
                <a:latin typeface="Verdana"/>
                <a:cs typeface="Verdana"/>
              </a:rPr>
              <a:t>s</a:t>
            </a:r>
            <a:r>
              <a:rPr sz="1900" spc="-90" dirty="0">
                <a:solidFill>
                  <a:srgbClr val="5A9BD5"/>
                </a:solidFill>
                <a:latin typeface="Verdana"/>
                <a:cs typeface="Verdana"/>
              </a:rPr>
              <a:t>t</a:t>
            </a:r>
            <a:r>
              <a:rPr sz="1900" spc="-235" dirty="0">
                <a:solidFill>
                  <a:srgbClr val="5A9BD5"/>
                </a:solidFill>
                <a:latin typeface="Verdana"/>
                <a:cs typeface="Verdana"/>
              </a:rPr>
              <a:t>r</a:t>
            </a:r>
            <a:r>
              <a:rPr sz="1900" spc="-30" dirty="0">
                <a:solidFill>
                  <a:srgbClr val="5A9BD5"/>
                </a:solidFill>
                <a:latin typeface="Verdana"/>
                <a:cs typeface="Verdana"/>
              </a:rPr>
              <a:t>u</a:t>
            </a:r>
            <a:r>
              <a:rPr sz="1900" spc="254" dirty="0">
                <a:solidFill>
                  <a:srgbClr val="5A9BD5"/>
                </a:solidFill>
                <a:latin typeface="Verdana"/>
                <a:cs typeface="Verdana"/>
              </a:rPr>
              <a:t>c</a:t>
            </a:r>
            <a:r>
              <a:rPr sz="1900" spc="-90" dirty="0">
                <a:solidFill>
                  <a:srgbClr val="5A9BD5"/>
                </a:solidFill>
                <a:latin typeface="Verdana"/>
                <a:cs typeface="Verdana"/>
              </a:rPr>
              <a:t>t</a:t>
            </a:r>
            <a:r>
              <a:rPr sz="1900" spc="-30" dirty="0">
                <a:solidFill>
                  <a:srgbClr val="5A9BD5"/>
                </a:solidFill>
                <a:latin typeface="Verdana"/>
                <a:cs typeface="Verdana"/>
              </a:rPr>
              <a:t>u</a:t>
            </a:r>
            <a:r>
              <a:rPr sz="1900" spc="-235" dirty="0">
                <a:solidFill>
                  <a:srgbClr val="5A9BD5"/>
                </a:solidFill>
                <a:latin typeface="Verdana"/>
                <a:cs typeface="Verdana"/>
              </a:rPr>
              <a:t>r</a:t>
            </a:r>
            <a:r>
              <a:rPr sz="1900" spc="110" dirty="0">
                <a:solidFill>
                  <a:srgbClr val="5A9BD5"/>
                </a:solidFill>
                <a:latin typeface="Verdana"/>
                <a:cs typeface="Verdana"/>
              </a:rPr>
              <a:t>e</a:t>
            </a:r>
            <a:r>
              <a:rPr sz="1900" spc="135" dirty="0">
                <a:solidFill>
                  <a:srgbClr val="5A9BD5"/>
                </a:solidFill>
                <a:latin typeface="Verdana"/>
                <a:cs typeface="Verdana"/>
              </a:rPr>
              <a:t>d</a:t>
            </a:r>
            <a:r>
              <a:rPr sz="1900" spc="-170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1900" spc="-114" dirty="0">
                <a:solidFill>
                  <a:srgbClr val="5A9BD5"/>
                </a:solidFill>
                <a:latin typeface="Verdana"/>
                <a:cs typeface="Verdana"/>
              </a:rPr>
              <a:t>i</a:t>
            </a:r>
            <a:r>
              <a:rPr sz="1900" spc="-30" dirty="0">
                <a:solidFill>
                  <a:srgbClr val="5A9BD5"/>
                </a:solidFill>
                <a:latin typeface="Verdana"/>
                <a:cs typeface="Verdana"/>
              </a:rPr>
              <a:t>n</a:t>
            </a:r>
            <a:r>
              <a:rPr sz="1900" spc="-90" dirty="0">
                <a:solidFill>
                  <a:srgbClr val="5A9BD5"/>
                </a:solidFill>
                <a:latin typeface="Verdana"/>
                <a:cs typeface="Verdana"/>
              </a:rPr>
              <a:t>t</a:t>
            </a:r>
            <a:r>
              <a:rPr sz="1900" spc="120" dirty="0">
                <a:solidFill>
                  <a:srgbClr val="5A9BD5"/>
                </a:solidFill>
                <a:latin typeface="Verdana"/>
                <a:cs typeface="Verdana"/>
              </a:rPr>
              <a:t>e</a:t>
            </a:r>
            <a:r>
              <a:rPr sz="1900" spc="-235" dirty="0">
                <a:solidFill>
                  <a:srgbClr val="5A9BD5"/>
                </a:solidFill>
                <a:latin typeface="Verdana"/>
                <a:cs typeface="Verdana"/>
              </a:rPr>
              <a:t>r</a:t>
            </a:r>
            <a:r>
              <a:rPr sz="1900" spc="-60" dirty="0">
                <a:solidFill>
                  <a:srgbClr val="5A9BD5"/>
                </a:solidFill>
                <a:latin typeface="Verdana"/>
                <a:cs typeface="Verdana"/>
              </a:rPr>
              <a:t>v</a:t>
            </a:r>
            <a:r>
              <a:rPr sz="1900" spc="-130" dirty="0">
                <a:solidFill>
                  <a:srgbClr val="5A9BD5"/>
                </a:solidFill>
                <a:latin typeface="Verdana"/>
                <a:cs typeface="Verdana"/>
              </a:rPr>
              <a:t>i</a:t>
            </a:r>
            <a:r>
              <a:rPr sz="1900" spc="110" dirty="0">
                <a:solidFill>
                  <a:srgbClr val="5A9BD5"/>
                </a:solidFill>
                <a:latin typeface="Verdana"/>
                <a:cs typeface="Verdana"/>
              </a:rPr>
              <a:t>e</a:t>
            </a:r>
            <a:r>
              <a:rPr sz="1900" spc="40" dirty="0">
                <a:solidFill>
                  <a:srgbClr val="5A9BD5"/>
                </a:solidFill>
                <a:latin typeface="Verdana"/>
                <a:cs typeface="Verdana"/>
              </a:rPr>
              <a:t>w</a:t>
            </a:r>
            <a:r>
              <a:rPr sz="1900" spc="-240" dirty="0">
                <a:solidFill>
                  <a:srgbClr val="5A9BD5"/>
                </a:solidFill>
                <a:latin typeface="Verdana"/>
                <a:cs typeface="Verdana"/>
              </a:rPr>
              <a:t>s</a:t>
            </a:r>
            <a:r>
              <a:rPr sz="1900" spc="-175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1900" spc="-180" dirty="0">
                <a:latin typeface="Verdana"/>
                <a:cs typeface="Verdana"/>
              </a:rPr>
              <a:t>(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130" dirty="0">
                <a:latin typeface="Verdana"/>
                <a:cs typeface="Verdana"/>
              </a:rPr>
              <a:t>p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25" dirty="0">
                <a:latin typeface="Verdana"/>
                <a:cs typeface="Verdana"/>
              </a:rPr>
              <a:t>n</a:t>
            </a:r>
            <a:r>
              <a:rPr sz="1900" spc="-120" dirty="0">
                <a:latin typeface="Verdana"/>
                <a:cs typeface="Verdana"/>
              </a:rPr>
              <a:t> </a:t>
            </a:r>
            <a:r>
              <a:rPr sz="1900" spc="80" dirty="0">
                <a:latin typeface="Verdana"/>
                <a:cs typeface="Verdana"/>
              </a:rPr>
              <a:t>&amp;</a:t>
            </a:r>
            <a:r>
              <a:rPr sz="1900" spc="-140" dirty="0">
                <a:latin typeface="Verdana"/>
                <a:cs typeface="Verdana"/>
              </a:rPr>
              <a:t> </a:t>
            </a:r>
            <a:r>
              <a:rPr sz="1900" spc="254" dirty="0">
                <a:latin typeface="Verdana"/>
                <a:cs typeface="Verdana"/>
              </a:rPr>
              <a:t>c</a:t>
            </a:r>
            <a:r>
              <a:rPr sz="1900" spc="-130" dirty="0">
                <a:latin typeface="Verdana"/>
                <a:cs typeface="Verdana"/>
              </a:rPr>
              <a:t>l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250" dirty="0">
                <a:latin typeface="Verdana"/>
                <a:cs typeface="Verdana"/>
              </a:rPr>
              <a:t>s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135" dirty="0">
                <a:latin typeface="Verdana"/>
                <a:cs typeface="Verdana"/>
              </a:rPr>
              <a:t>d</a:t>
            </a:r>
            <a:r>
              <a:rPr sz="1900" spc="-160" dirty="0">
                <a:latin typeface="Verdana"/>
                <a:cs typeface="Verdana"/>
              </a:rPr>
              <a:t> </a:t>
            </a:r>
            <a:r>
              <a:rPr sz="1900" spc="130" dirty="0">
                <a:latin typeface="Verdana"/>
                <a:cs typeface="Verdana"/>
              </a:rPr>
              <a:t>q</a:t>
            </a:r>
            <a:r>
              <a:rPr sz="1900" spc="-30" dirty="0">
                <a:latin typeface="Verdana"/>
                <a:cs typeface="Verdana"/>
              </a:rPr>
              <a:t>u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250" dirty="0">
                <a:latin typeface="Verdana"/>
                <a:cs typeface="Verdana"/>
              </a:rPr>
              <a:t>s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-114" dirty="0">
                <a:latin typeface="Verdana"/>
                <a:cs typeface="Verdana"/>
              </a:rPr>
              <a:t>i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40" dirty="0">
                <a:latin typeface="Verdana"/>
                <a:cs typeface="Verdana"/>
              </a:rPr>
              <a:t>n</a:t>
            </a:r>
            <a:r>
              <a:rPr sz="1900" spc="-250" dirty="0">
                <a:latin typeface="Verdana"/>
                <a:cs typeface="Verdana"/>
              </a:rPr>
              <a:t>s</a:t>
            </a:r>
            <a:r>
              <a:rPr sz="1900" spc="-150" dirty="0">
                <a:latin typeface="Verdana"/>
                <a:cs typeface="Verdana"/>
              </a:rPr>
              <a:t>)</a:t>
            </a:r>
            <a:endParaRPr sz="1900">
              <a:latin typeface="Verdana"/>
              <a:cs typeface="Verdana"/>
            </a:endParaRPr>
          </a:p>
          <a:p>
            <a:pPr marL="814069">
              <a:lnSpc>
                <a:spcPct val="100000"/>
              </a:lnSpc>
              <a:spcBef>
                <a:spcPts val="245"/>
              </a:spcBef>
            </a:pPr>
            <a:r>
              <a:rPr sz="1550" spc="20" dirty="0">
                <a:solidFill>
                  <a:srgbClr val="6FAD46"/>
                </a:solidFill>
                <a:latin typeface="Symbol"/>
                <a:cs typeface="Symbol"/>
              </a:rPr>
              <a:t></a:t>
            </a:r>
            <a:r>
              <a:rPr sz="1550" spc="-270" dirty="0">
                <a:latin typeface="Verdana"/>
                <a:cs typeface="Verdana"/>
              </a:rPr>
              <a:t>:</a:t>
            </a:r>
            <a:r>
              <a:rPr sz="1550" spc="-110" dirty="0">
                <a:latin typeface="Verdana"/>
                <a:cs typeface="Verdana"/>
              </a:rPr>
              <a:t> </a:t>
            </a:r>
            <a:r>
              <a:rPr sz="1550" spc="-185" dirty="0">
                <a:latin typeface="Verdana"/>
                <a:cs typeface="Verdana"/>
              </a:rPr>
              <a:t>r</a:t>
            </a:r>
            <a:r>
              <a:rPr sz="1550" spc="-105" dirty="0">
                <a:latin typeface="Verdana"/>
                <a:cs typeface="Verdana"/>
              </a:rPr>
              <a:t>i</a:t>
            </a:r>
            <a:r>
              <a:rPr sz="1550" spc="210" dirty="0">
                <a:latin typeface="Verdana"/>
                <a:cs typeface="Verdana"/>
              </a:rPr>
              <a:t>c</a:t>
            </a:r>
            <a:r>
              <a:rPr sz="1550" spc="-15" dirty="0">
                <a:latin typeface="Verdana"/>
                <a:cs typeface="Verdana"/>
              </a:rPr>
              <a:t>h</a:t>
            </a:r>
            <a:r>
              <a:rPr sz="1550" spc="-120" dirty="0">
                <a:latin typeface="Verdana"/>
                <a:cs typeface="Verdana"/>
              </a:rPr>
              <a:t> </a:t>
            </a:r>
            <a:r>
              <a:rPr sz="1550" spc="-85" dirty="0">
                <a:latin typeface="Verdana"/>
                <a:cs typeface="Verdana"/>
              </a:rPr>
              <a:t>t</a:t>
            </a:r>
            <a:r>
              <a:rPr sz="1550" spc="145" dirty="0">
                <a:latin typeface="Verdana"/>
                <a:cs typeface="Verdana"/>
              </a:rPr>
              <a:t>a</a:t>
            </a:r>
            <a:r>
              <a:rPr sz="1550" spc="-185" dirty="0">
                <a:latin typeface="Verdana"/>
                <a:cs typeface="Verdana"/>
              </a:rPr>
              <a:t>r</a:t>
            </a:r>
            <a:r>
              <a:rPr sz="1550" spc="100" dirty="0">
                <a:latin typeface="Verdana"/>
                <a:cs typeface="Verdana"/>
              </a:rPr>
              <a:t>g</a:t>
            </a:r>
            <a:r>
              <a:rPr sz="1550" spc="105" dirty="0">
                <a:latin typeface="Verdana"/>
                <a:cs typeface="Verdana"/>
              </a:rPr>
              <a:t>e</a:t>
            </a:r>
            <a:r>
              <a:rPr sz="1550" spc="-85" dirty="0">
                <a:latin typeface="Verdana"/>
                <a:cs typeface="Verdana"/>
              </a:rPr>
              <a:t>t</a:t>
            </a:r>
            <a:r>
              <a:rPr sz="1550" spc="105" dirty="0">
                <a:latin typeface="Verdana"/>
                <a:cs typeface="Verdana"/>
              </a:rPr>
              <a:t>e</a:t>
            </a:r>
            <a:r>
              <a:rPr sz="1550" spc="114" dirty="0">
                <a:latin typeface="Verdana"/>
                <a:cs typeface="Verdana"/>
              </a:rPr>
              <a:t>d</a:t>
            </a:r>
            <a:r>
              <a:rPr sz="1550" spc="-120" dirty="0">
                <a:latin typeface="Verdana"/>
                <a:cs typeface="Verdana"/>
              </a:rPr>
              <a:t> </a:t>
            </a:r>
            <a:r>
              <a:rPr sz="1550" spc="105" dirty="0">
                <a:latin typeface="Verdana"/>
                <a:cs typeface="Verdana"/>
              </a:rPr>
              <a:t>d</a:t>
            </a:r>
            <a:r>
              <a:rPr sz="1550" spc="145" dirty="0">
                <a:latin typeface="Verdana"/>
                <a:cs typeface="Verdana"/>
              </a:rPr>
              <a:t>a</a:t>
            </a:r>
            <a:r>
              <a:rPr sz="1550" spc="-85" dirty="0">
                <a:latin typeface="Verdana"/>
                <a:cs typeface="Verdana"/>
              </a:rPr>
              <a:t>t</a:t>
            </a:r>
            <a:r>
              <a:rPr sz="1550" spc="150" dirty="0">
                <a:latin typeface="Verdana"/>
                <a:cs typeface="Verdana"/>
              </a:rPr>
              <a:t>a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3122295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-750" dirty="0"/>
              <a:t>I</a:t>
            </a:r>
            <a:r>
              <a:rPr sz="3850" spc="-85" dirty="0"/>
              <a:t>n</a:t>
            </a:r>
            <a:r>
              <a:rPr sz="3850" spc="-215" dirty="0"/>
              <a:t>t</a:t>
            </a:r>
            <a:r>
              <a:rPr sz="3850" spc="210" dirty="0"/>
              <a:t>e</a:t>
            </a:r>
            <a:r>
              <a:rPr sz="3850" spc="-484" dirty="0"/>
              <a:t>r</a:t>
            </a:r>
            <a:r>
              <a:rPr sz="3850" spc="-150" dirty="0"/>
              <a:t>v</a:t>
            </a:r>
            <a:r>
              <a:rPr sz="3850" spc="-295" dirty="0"/>
              <a:t>i</a:t>
            </a:r>
            <a:r>
              <a:rPr sz="3850" spc="210" dirty="0"/>
              <a:t>e</a:t>
            </a:r>
            <a:r>
              <a:rPr sz="3850" spc="60" dirty="0"/>
              <a:t>w</a:t>
            </a:r>
            <a:r>
              <a:rPr sz="3850" spc="-509" dirty="0"/>
              <a:t>s</a:t>
            </a:r>
            <a:r>
              <a:rPr sz="3850" spc="-300" dirty="0"/>
              <a:t> </a:t>
            </a:r>
            <a:r>
              <a:rPr sz="3850" spc="-325" dirty="0"/>
              <a:t>(</a:t>
            </a:r>
            <a:r>
              <a:rPr sz="3850" spc="-320" dirty="0"/>
              <a:t>1</a:t>
            </a:r>
            <a:r>
              <a:rPr sz="3850" spc="-325" dirty="0"/>
              <a:t>)</a:t>
            </a:r>
            <a:endParaRPr sz="38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7642" y="771144"/>
            <a:ext cx="2675757" cy="267766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298080"/>
            <a:ext cx="8529955" cy="348043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60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100" spc="-15" dirty="0">
                <a:latin typeface="Verdana"/>
                <a:cs typeface="Verdana"/>
              </a:rPr>
              <a:t>Attempt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to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55" dirty="0">
                <a:latin typeface="Verdana"/>
                <a:cs typeface="Verdana"/>
              </a:rPr>
              <a:t>identify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105" dirty="0">
                <a:latin typeface="Verdana"/>
                <a:cs typeface="Verdana"/>
              </a:rPr>
              <a:t>user’s</a:t>
            </a:r>
            <a:r>
              <a:rPr sz="2100" spc="-130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/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interviewee’s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subjective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-50" dirty="0">
                <a:latin typeface="Verdana"/>
                <a:cs typeface="Verdana"/>
              </a:rPr>
              <a:t>opinions</a:t>
            </a:r>
            <a:endParaRPr sz="2100">
              <a:latin typeface="Verdana"/>
              <a:cs typeface="Verdana"/>
            </a:endParaRPr>
          </a:p>
          <a:p>
            <a:pPr marL="413384">
              <a:lnSpc>
                <a:spcPct val="100000"/>
              </a:lnSpc>
              <a:spcBef>
                <a:spcPts val="270"/>
              </a:spcBef>
            </a:pPr>
            <a:r>
              <a:rPr sz="1900" spc="20" dirty="0">
                <a:solidFill>
                  <a:srgbClr val="6FAD46"/>
                </a:solidFill>
                <a:latin typeface="Symbol"/>
                <a:cs typeface="Symbol"/>
              </a:rPr>
              <a:t></a:t>
            </a:r>
            <a:r>
              <a:rPr sz="1900" spc="-330" dirty="0">
                <a:latin typeface="Verdana"/>
                <a:cs typeface="Verdana"/>
              </a:rPr>
              <a:t>: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-60" dirty="0">
                <a:latin typeface="Verdana"/>
                <a:cs typeface="Verdana"/>
              </a:rPr>
              <a:t>f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235" dirty="0">
                <a:latin typeface="Verdana"/>
                <a:cs typeface="Verdana"/>
              </a:rPr>
              <a:t>r</a:t>
            </a:r>
            <a:r>
              <a:rPr sz="1900" spc="-30" dirty="0">
                <a:latin typeface="Verdana"/>
                <a:cs typeface="Verdana"/>
              </a:rPr>
              <a:t>u</a:t>
            </a:r>
            <a:r>
              <a:rPr sz="1900" spc="-40" dirty="0">
                <a:latin typeface="Verdana"/>
                <a:cs typeface="Verdana"/>
              </a:rPr>
              <a:t>m</a:t>
            </a:r>
            <a:r>
              <a:rPr sz="1900" spc="-140" dirty="0">
                <a:latin typeface="Verdana"/>
                <a:cs typeface="Verdana"/>
              </a:rPr>
              <a:t> </a:t>
            </a:r>
            <a:r>
              <a:rPr sz="1900" spc="-60" dirty="0">
                <a:latin typeface="Verdana"/>
                <a:cs typeface="Verdana"/>
              </a:rPr>
              <a:t>f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229" dirty="0">
                <a:latin typeface="Verdana"/>
                <a:cs typeface="Verdana"/>
              </a:rPr>
              <a:t>r</a:t>
            </a:r>
            <a:r>
              <a:rPr sz="1900" spc="-145" dirty="0">
                <a:latin typeface="Verdana"/>
                <a:cs typeface="Verdana"/>
              </a:rPr>
              <a:t> 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130" dirty="0">
                <a:latin typeface="Verdana"/>
                <a:cs typeface="Verdana"/>
              </a:rPr>
              <a:t>l</a:t>
            </a:r>
            <a:r>
              <a:rPr sz="1900" spc="-155" dirty="0">
                <a:latin typeface="Verdana"/>
                <a:cs typeface="Verdana"/>
              </a:rPr>
              <a:t>k</a:t>
            </a:r>
            <a:r>
              <a:rPr sz="1900" spc="-130" dirty="0">
                <a:latin typeface="Verdana"/>
                <a:cs typeface="Verdana"/>
              </a:rPr>
              <a:t>i</a:t>
            </a:r>
            <a:r>
              <a:rPr sz="1900" spc="-40" dirty="0">
                <a:latin typeface="Verdana"/>
                <a:cs typeface="Verdana"/>
              </a:rPr>
              <a:t>n</a:t>
            </a:r>
            <a:r>
              <a:rPr sz="1900" spc="114" dirty="0">
                <a:latin typeface="Verdana"/>
                <a:cs typeface="Verdana"/>
              </a:rPr>
              <a:t>g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110" dirty="0">
                <a:latin typeface="Verdana"/>
                <a:cs typeface="Verdana"/>
              </a:rPr>
              <a:t>o</a:t>
            </a:r>
            <a:r>
              <a:rPr sz="1900" spc="-145" dirty="0">
                <a:latin typeface="Verdana"/>
                <a:cs typeface="Verdana"/>
              </a:rPr>
              <a:t> </a:t>
            </a:r>
            <a:r>
              <a:rPr sz="1900" spc="130" dirty="0">
                <a:latin typeface="Verdana"/>
                <a:cs typeface="Verdana"/>
              </a:rPr>
              <a:t>p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130" dirty="0">
                <a:latin typeface="Verdana"/>
                <a:cs typeface="Verdana"/>
              </a:rPr>
              <a:t>p</a:t>
            </a:r>
            <a:r>
              <a:rPr sz="1900" spc="-130" dirty="0">
                <a:latin typeface="Verdana"/>
                <a:cs typeface="Verdana"/>
              </a:rPr>
              <a:t>l</a:t>
            </a:r>
            <a:r>
              <a:rPr sz="1900" spc="120" dirty="0">
                <a:latin typeface="Verdana"/>
                <a:cs typeface="Verdana"/>
              </a:rPr>
              <a:t>e</a:t>
            </a:r>
            <a:endParaRPr sz="1900">
              <a:latin typeface="Verdana"/>
              <a:cs typeface="Verdana"/>
            </a:endParaRPr>
          </a:p>
          <a:p>
            <a:pPr marL="413384">
              <a:lnSpc>
                <a:spcPct val="100000"/>
              </a:lnSpc>
              <a:spcBef>
                <a:spcPts val="265"/>
              </a:spcBef>
            </a:pPr>
            <a:r>
              <a:rPr sz="1900" spc="20" dirty="0">
                <a:solidFill>
                  <a:srgbClr val="6FAD46"/>
                </a:solidFill>
                <a:latin typeface="Symbol"/>
                <a:cs typeface="Symbol"/>
              </a:rPr>
              <a:t></a:t>
            </a:r>
            <a:r>
              <a:rPr sz="1900" spc="-330" dirty="0">
                <a:latin typeface="Verdana"/>
                <a:cs typeface="Verdana"/>
              </a:rPr>
              <a:t>: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110" dirty="0">
                <a:latin typeface="Verdana"/>
                <a:cs typeface="Verdana"/>
              </a:rPr>
              <a:t>g</a:t>
            </a:r>
            <a:r>
              <a:rPr sz="1900" spc="105" dirty="0">
                <a:latin typeface="Verdana"/>
                <a:cs typeface="Verdana"/>
              </a:rPr>
              <a:t>oo</a:t>
            </a:r>
            <a:r>
              <a:rPr sz="1900" spc="135" dirty="0">
                <a:latin typeface="Verdana"/>
                <a:cs typeface="Verdana"/>
              </a:rPr>
              <a:t>d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-60" dirty="0">
                <a:latin typeface="Verdana"/>
                <a:cs typeface="Verdana"/>
              </a:rPr>
              <a:t>f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229" dirty="0">
                <a:latin typeface="Verdana"/>
                <a:cs typeface="Verdana"/>
              </a:rPr>
              <a:t>r</a:t>
            </a:r>
            <a:r>
              <a:rPr sz="1900" spc="-145" dirty="0">
                <a:latin typeface="Verdana"/>
                <a:cs typeface="Verdana"/>
              </a:rPr>
              <a:t> </a:t>
            </a:r>
            <a:r>
              <a:rPr sz="1900" spc="125" dirty="0">
                <a:latin typeface="Verdana"/>
                <a:cs typeface="Verdana"/>
              </a:rPr>
              <a:t>e</a:t>
            </a:r>
            <a:r>
              <a:rPr sz="1900" spc="-204" dirty="0">
                <a:latin typeface="Verdana"/>
                <a:cs typeface="Verdana"/>
              </a:rPr>
              <a:t>x</a:t>
            </a:r>
            <a:r>
              <a:rPr sz="1900" spc="130" dirty="0">
                <a:latin typeface="Verdana"/>
                <a:cs typeface="Verdana"/>
              </a:rPr>
              <a:t>p</a:t>
            </a:r>
            <a:r>
              <a:rPr sz="1900" spc="-130" dirty="0">
                <a:latin typeface="Verdana"/>
                <a:cs typeface="Verdana"/>
              </a:rPr>
              <a:t>l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235" dirty="0">
                <a:latin typeface="Verdana"/>
                <a:cs typeface="Verdana"/>
              </a:rPr>
              <a:t>r</a:t>
            </a:r>
            <a:r>
              <a:rPr sz="1900" spc="-130" dirty="0">
                <a:latin typeface="Verdana"/>
                <a:cs typeface="Verdana"/>
              </a:rPr>
              <a:t>i</a:t>
            </a:r>
            <a:r>
              <a:rPr sz="1900" spc="-30" dirty="0">
                <a:latin typeface="Verdana"/>
                <a:cs typeface="Verdana"/>
              </a:rPr>
              <a:t>n</a:t>
            </a:r>
            <a:r>
              <a:rPr sz="1900" spc="114" dirty="0">
                <a:latin typeface="Verdana"/>
                <a:cs typeface="Verdana"/>
              </a:rPr>
              <a:t>g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-114" dirty="0">
                <a:latin typeface="Verdana"/>
                <a:cs typeface="Verdana"/>
              </a:rPr>
              <a:t>i</a:t>
            </a:r>
            <a:r>
              <a:rPr sz="1900" spc="-250" dirty="0">
                <a:latin typeface="Verdana"/>
                <a:cs typeface="Verdana"/>
              </a:rPr>
              <a:t>ss</a:t>
            </a:r>
            <a:r>
              <a:rPr sz="1900" spc="-30" dirty="0">
                <a:latin typeface="Verdana"/>
                <a:cs typeface="Verdana"/>
              </a:rPr>
              <a:t>u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240" dirty="0">
                <a:latin typeface="Verdana"/>
                <a:cs typeface="Verdana"/>
              </a:rPr>
              <a:t>s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35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buFont typeface="Wingdings"/>
              <a:buChar char=""/>
              <a:tabLst>
                <a:tab pos="213995" algn="l"/>
              </a:tabLst>
            </a:pPr>
            <a:r>
              <a:rPr sz="2100" spc="-45" dirty="0">
                <a:solidFill>
                  <a:srgbClr val="ED7C30"/>
                </a:solidFill>
                <a:latin typeface="Verdana"/>
                <a:cs typeface="Verdana"/>
              </a:rPr>
              <a:t>Avoid</a:t>
            </a:r>
            <a:r>
              <a:rPr sz="2100" spc="-45" dirty="0">
                <a:latin typeface="Verdana"/>
                <a:cs typeface="Verdana"/>
              </a:rPr>
              <a:t>:</a:t>
            </a:r>
            <a:endParaRPr sz="21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27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1900" spc="-175" dirty="0">
                <a:latin typeface="Verdana"/>
                <a:cs typeface="Verdana"/>
              </a:rPr>
              <a:t>L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30" dirty="0">
                <a:latin typeface="Verdana"/>
                <a:cs typeface="Verdana"/>
              </a:rPr>
              <a:t>n</a:t>
            </a:r>
            <a:r>
              <a:rPr sz="1900" spc="114" dirty="0">
                <a:latin typeface="Verdana"/>
                <a:cs typeface="Verdana"/>
              </a:rPr>
              <a:t>g</a:t>
            </a:r>
            <a:r>
              <a:rPr sz="1900" spc="-145" dirty="0">
                <a:latin typeface="Verdana"/>
                <a:cs typeface="Verdana"/>
              </a:rPr>
              <a:t> </a:t>
            </a:r>
            <a:r>
              <a:rPr sz="1900" spc="130" dirty="0">
                <a:latin typeface="Verdana"/>
                <a:cs typeface="Verdana"/>
              </a:rPr>
              <a:t>q</a:t>
            </a:r>
            <a:r>
              <a:rPr sz="1900" spc="-30" dirty="0">
                <a:latin typeface="Verdana"/>
                <a:cs typeface="Verdana"/>
              </a:rPr>
              <a:t>u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250" dirty="0">
                <a:latin typeface="Verdana"/>
                <a:cs typeface="Verdana"/>
              </a:rPr>
              <a:t>s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-130" dirty="0">
                <a:latin typeface="Verdana"/>
                <a:cs typeface="Verdana"/>
              </a:rPr>
              <a:t>i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30" dirty="0">
                <a:latin typeface="Verdana"/>
                <a:cs typeface="Verdana"/>
              </a:rPr>
              <a:t>n</a:t>
            </a:r>
            <a:r>
              <a:rPr sz="1900" spc="-240" dirty="0">
                <a:latin typeface="Verdana"/>
                <a:cs typeface="Verdana"/>
              </a:rPr>
              <a:t>s</a:t>
            </a:r>
            <a:endParaRPr sz="19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260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1900" spc="75" dirty="0">
                <a:latin typeface="Verdana"/>
                <a:cs typeface="Verdana"/>
              </a:rPr>
              <a:t>Compound</a:t>
            </a:r>
            <a:r>
              <a:rPr sz="1900" spc="-145" dirty="0">
                <a:latin typeface="Verdana"/>
                <a:cs typeface="Verdana"/>
              </a:rPr>
              <a:t> </a:t>
            </a:r>
            <a:r>
              <a:rPr sz="1900" spc="-5" dirty="0">
                <a:latin typeface="Verdana"/>
                <a:cs typeface="Verdana"/>
              </a:rPr>
              <a:t>sentences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-225" dirty="0">
                <a:latin typeface="Verdana"/>
                <a:cs typeface="Verdana"/>
              </a:rPr>
              <a:t>-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-95" dirty="0">
                <a:latin typeface="Verdana"/>
                <a:cs typeface="Verdana"/>
              </a:rPr>
              <a:t>split</a:t>
            </a:r>
            <a:r>
              <a:rPr sz="1900" spc="-155" dirty="0">
                <a:latin typeface="Verdana"/>
                <a:cs typeface="Verdana"/>
              </a:rPr>
              <a:t> </a:t>
            </a:r>
            <a:r>
              <a:rPr sz="1900" spc="-10" dirty="0">
                <a:latin typeface="Verdana"/>
                <a:cs typeface="Verdana"/>
              </a:rPr>
              <a:t>them</a:t>
            </a:r>
            <a:r>
              <a:rPr sz="1900" spc="-155" dirty="0">
                <a:latin typeface="Verdana"/>
                <a:cs typeface="Verdana"/>
              </a:rPr>
              <a:t> </a:t>
            </a:r>
            <a:r>
              <a:rPr sz="1900" spc="-35" dirty="0">
                <a:latin typeface="Verdana"/>
                <a:cs typeface="Verdana"/>
              </a:rPr>
              <a:t>into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20" dirty="0">
                <a:latin typeface="Verdana"/>
                <a:cs typeface="Verdana"/>
              </a:rPr>
              <a:t>two</a:t>
            </a:r>
            <a:endParaRPr sz="19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26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1900" spc="35" dirty="0">
                <a:latin typeface="Verdana"/>
                <a:cs typeface="Verdana"/>
              </a:rPr>
              <a:t>Jargon</a:t>
            </a:r>
            <a:r>
              <a:rPr sz="1900" spc="-145" dirty="0">
                <a:latin typeface="Verdana"/>
                <a:cs typeface="Verdana"/>
              </a:rPr>
              <a:t> </a:t>
            </a:r>
            <a:r>
              <a:rPr sz="1900" spc="95" dirty="0">
                <a:latin typeface="Verdana"/>
                <a:cs typeface="Verdana"/>
              </a:rPr>
              <a:t>and</a:t>
            </a:r>
            <a:r>
              <a:rPr sz="1900" spc="-145" dirty="0">
                <a:latin typeface="Verdana"/>
                <a:cs typeface="Verdana"/>
              </a:rPr>
              <a:t> </a:t>
            </a:r>
            <a:r>
              <a:rPr sz="1900" spc="60" dirty="0">
                <a:latin typeface="Verdana"/>
                <a:cs typeface="Verdana"/>
              </a:rPr>
              <a:t>language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10" dirty="0">
                <a:latin typeface="Verdana"/>
                <a:cs typeface="Verdana"/>
              </a:rPr>
              <a:t>that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dirty="0">
                <a:latin typeface="Verdana"/>
                <a:cs typeface="Verdana"/>
              </a:rPr>
              <a:t>the</a:t>
            </a:r>
            <a:r>
              <a:rPr sz="1900" spc="-150" dirty="0">
                <a:latin typeface="Verdana"/>
                <a:cs typeface="Verdana"/>
              </a:rPr>
              <a:t> </a:t>
            </a:r>
            <a:r>
              <a:rPr sz="1900" spc="-15" dirty="0">
                <a:latin typeface="Verdana"/>
                <a:cs typeface="Verdana"/>
              </a:rPr>
              <a:t>interviewee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15" dirty="0">
                <a:latin typeface="Verdana"/>
                <a:cs typeface="Verdana"/>
              </a:rPr>
              <a:t>may</a:t>
            </a:r>
            <a:r>
              <a:rPr sz="1900" spc="-145" dirty="0">
                <a:latin typeface="Verdana"/>
                <a:cs typeface="Verdana"/>
              </a:rPr>
              <a:t> </a:t>
            </a:r>
            <a:r>
              <a:rPr sz="1900" spc="-10" dirty="0">
                <a:latin typeface="Verdana"/>
                <a:cs typeface="Verdana"/>
              </a:rPr>
              <a:t>not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-10" dirty="0">
                <a:latin typeface="Verdana"/>
                <a:cs typeface="Verdana"/>
              </a:rPr>
              <a:t>understand</a:t>
            </a:r>
            <a:endParaRPr sz="19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26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1900" spc="30" dirty="0">
                <a:latin typeface="Verdana"/>
                <a:cs typeface="Verdana"/>
              </a:rPr>
              <a:t>Leading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-45" dirty="0">
                <a:latin typeface="Verdana"/>
                <a:cs typeface="Verdana"/>
              </a:rPr>
              <a:t>questions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-10" dirty="0">
                <a:latin typeface="Verdana"/>
                <a:cs typeface="Verdana"/>
              </a:rPr>
              <a:t>that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25" dirty="0">
                <a:latin typeface="Verdana"/>
                <a:cs typeface="Verdana"/>
              </a:rPr>
              <a:t>make</a:t>
            </a:r>
            <a:r>
              <a:rPr sz="1900" spc="-160" dirty="0">
                <a:latin typeface="Verdana"/>
                <a:cs typeface="Verdana"/>
              </a:rPr>
              <a:t> </a:t>
            </a:r>
            <a:r>
              <a:rPr sz="1900" spc="-60" dirty="0">
                <a:latin typeface="Verdana"/>
                <a:cs typeface="Verdana"/>
              </a:rPr>
              <a:t>assumptions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-55" dirty="0">
                <a:latin typeface="Verdana"/>
                <a:cs typeface="Verdana"/>
              </a:rPr>
              <a:t>e.g..</a:t>
            </a:r>
            <a:r>
              <a:rPr sz="1900" spc="-95" dirty="0">
                <a:latin typeface="Verdana"/>
                <a:cs typeface="Verdana"/>
              </a:rPr>
              <a:t> </a:t>
            </a:r>
            <a:r>
              <a:rPr sz="1900" spc="-25" dirty="0">
                <a:latin typeface="Verdana"/>
                <a:cs typeface="Verdana"/>
              </a:rPr>
              <a:t>why</a:t>
            </a:r>
            <a:r>
              <a:rPr sz="1900" spc="-145" dirty="0">
                <a:latin typeface="Verdana"/>
                <a:cs typeface="Verdana"/>
              </a:rPr>
              <a:t> </a:t>
            </a:r>
            <a:r>
              <a:rPr sz="1900" spc="120" dirty="0">
                <a:latin typeface="Verdana"/>
                <a:cs typeface="Verdana"/>
              </a:rPr>
              <a:t>do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-5" dirty="0">
                <a:latin typeface="Verdana"/>
                <a:cs typeface="Verdana"/>
              </a:rPr>
              <a:t>you</a:t>
            </a:r>
            <a:r>
              <a:rPr sz="1900" spc="-150" dirty="0">
                <a:latin typeface="Verdana"/>
                <a:cs typeface="Verdana"/>
              </a:rPr>
              <a:t> </a:t>
            </a:r>
            <a:r>
              <a:rPr sz="1900" spc="-70" dirty="0">
                <a:latin typeface="Verdana"/>
                <a:cs typeface="Verdana"/>
              </a:rPr>
              <a:t>like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240" dirty="0">
                <a:latin typeface="Verdana"/>
                <a:cs typeface="Verdana"/>
              </a:rPr>
              <a:t>…?</a:t>
            </a:r>
            <a:endParaRPr sz="19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26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1900" spc="-15" dirty="0">
                <a:latin typeface="Verdana"/>
                <a:cs typeface="Verdana"/>
              </a:rPr>
              <a:t>Unconscious</a:t>
            </a:r>
            <a:r>
              <a:rPr sz="1900" spc="-150" dirty="0">
                <a:latin typeface="Verdana"/>
                <a:cs typeface="Verdana"/>
              </a:rPr>
              <a:t> </a:t>
            </a:r>
            <a:r>
              <a:rPr sz="1900" spc="-30" dirty="0">
                <a:latin typeface="Verdana"/>
                <a:cs typeface="Verdana"/>
              </a:rPr>
              <a:t>biases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-55" dirty="0">
                <a:latin typeface="Verdana"/>
                <a:cs typeface="Verdana"/>
              </a:rPr>
              <a:t>e.g..</a:t>
            </a:r>
            <a:r>
              <a:rPr sz="1900" spc="-95" dirty="0">
                <a:latin typeface="Verdana"/>
                <a:cs typeface="Verdana"/>
              </a:rPr>
              <a:t> </a:t>
            </a:r>
            <a:r>
              <a:rPr sz="1900" spc="35" dirty="0">
                <a:latin typeface="Verdana"/>
                <a:cs typeface="Verdana"/>
              </a:rPr>
              <a:t>gender</a:t>
            </a:r>
            <a:r>
              <a:rPr sz="1900" spc="-140" dirty="0">
                <a:latin typeface="Verdana"/>
                <a:cs typeface="Verdana"/>
              </a:rPr>
              <a:t> </a:t>
            </a:r>
            <a:r>
              <a:rPr sz="1900" spc="-40" dirty="0">
                <a:latin typeface="Verdana"/>
                <a:cs typeface="Verdana"/>
              </a:rPr>
              <a:t>stereotypes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3122295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-750" dirty="0"/>
              <a:t>I</a:t>
            </a:r>
            <a:r>
              <a:rPr sz="3850" spc="-85" dirty="0"/>
              <a:t>n</a:t>
            </a:r>
            <a:r>
              <a:rPr sz="3850" spc="-215" dirty="0"/>
              <a:t>t</a:t>
            </a:r>
            <a:r>
              <a:rPr sz="3850" spc="210" dirty="0"/>
              <a:t>e</a:t>
            </a:r>
            <a:r>
              <a:rPr sz="3850" spc="-484" dirty="0"/>
              <a:t>r</a:t>
            </a:r>
            <a:r>
              <a:rPr sz="3850" spc="-150" dirty="0"/>
              <a:t>v</a:t>
            </a:r>
            <a:r>
              <a:rPr sz="3850" spc="-295" dirty="0"/>
              <a:t>i</a:t>
            </a:r>
            <a:r>
              <a:rPr sz="3850" spc="210" dirty="0"/>
              <a:t>e</a:t>
            </a:r>
            <a:r>
              <a:rPr sz="3850" spc="60" dirty="0"/>
              <a:t>w</a:t>
            </a:r>
            <a:r>
              <a:rPr sz="3850" spc="-509" dirty="0"/>
              <a:t>s</a:t>
            </a:r>
            <a:r>
              <a:rPr sz="3850" spc="-300" dirty="0"/>
              <a:t> </a:t>
            </a:r>
            <a:r>
              <a:rPr sz="3850" spc="-325" dirty="0"/>
              <a:t>(</a:t>
            </a:r>
            <a:r>
              <a:rPr sz="3850" spc="-320" dirty="0"/>
              <a:t>2</a:t>
            </a:r>
            <a:r>
              <a:rPr sz="3850" spc="-325" dirty="0"/>
              <a:t>)</a:t>
            </a:r>
            <a:endParaRPr sz="38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357119"/>
            <a:ext cx="8153400" cy="73596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13360" marR="5080" indent="-201295">
              <a:lnSpc>
                <a:spcPts val="2640"/>
              </a:lnSpc>
              <a:spcBef>
                <a:spcPts val="445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-30" dirty="0">
                <a:latin typeface="Verdana"/>
                <a:cs typeface="Verdana"/>
              </a:rPr>
              <a:t>P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300" dirty="0">
                <a:latin typeface="Verdana"/>
                <a:cs typeface="Verdana"/>
              </a:rPr>
              <a:t>-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145" dirty="0">
                <a:latin typeface="Verdana"/>
                <a:cs typeface="Verdana"/>
              </a:rPr>
              <a:t>d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75" dirty="0">
                <a:latin typeface="Verdana"/>
                <a:cs typeface="Verdana"/>
              </a:rPr>
              <a:t>v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-95" dirty="0">
                <a:latin typeface="Verdana"/>
                <a:cs typeface="Verdana"/>
              </a:rPr>
              <a:t>f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85" dirty="0">
                <a:latin typeface="Verdana"/>
                <a:cs typeface="Verdana"/>
              </a:rPr>
              <a:t>m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125" dirty="0">
                <a:latin typeface="Verdana"/>
                <a:cs typeface="Verdana"/>
              </a:rPr>
              <a:t>g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75" dirty="0">
                <a:latin typeface="Verdana"/>
                <a:cs typeface="Verdana"/>
              </a:rPr>
              <a:t>v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30" dirty="0">
                <a:latin typeface="Verdana"/>
                <a:cs typeface="Verdana"/>
              </a:rPr>
              <a:t>w</a:t>
            </a:r>
            <a:r>
              <a:rPr sz="2450" spc="130" dirty="0">
                <a:latin typeface="Verdana"/>
                <a:cs typeface="Verdana"/>
              </a:rPr>
              <a:t>ee</a:t>
            </a:r>
            <a:r>
              <a:rPr sz="2450" spc="-215" dirty="0">
                <a:latin typeface="Verdana"/>
                <a:cs typeface="Verdana"/>
              </a:rPr>
              <a:t>,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225" dirty="0">
                <a:latin typeface="Verdana"/>
                <a:cs typeface="Verdana"/>
              </a:rPr>
              <a:t>.</a:t>
            </a:r>
            <a:r>
              <a:rPr sz="2450" spc="125" dirty="0">
                <a:latin typeface="Verdana"/>
                <a:cs typeface="Verdana"/>
              </a:rPr>
              <a:t>g</a:t>
            </a:r>
            <a:r>
              <a:rPr sz="2450" spc="-215" dirty="0">
                <a:latin typeface="Verdana"/>
                <a:cs typeface="Verdana"/>
              </a:rPr>
              <a:t>.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55" dirty="0">
                <a:latin typeface="Verdana"/>
                <a:cs typeface="Verdana"/>
              </a:rPr>
              <a:t>u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135" dirty="0">
                <a:latin typeface="Verdana"/>
                <a:cs typeface="Verdana"/>
              </a:rPr>
              <a:t>e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a  p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35" dirty="0">
                <a:latin typeface="Verdana"/>
                <a:cs typeface="Verdana"/>
              </a:rPr>
              <a:t>y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215" dirty="0">
                <a:latin typeface="Verdana"/>
                <a:cs typeface="Verdana"/>
              </a:rPr>
              <a:t>,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120" dirty="0">
                <a:latin typeface="Verdana"/>
                <a:cs typeface="Verdana"/>
              </a:rPr>
              <a:t>o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8373109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-200" dirty="0"/>
              <a:t>Interviews</a:t>
            </a:r>
            <a:r>
              <a:rPr sz="3850" spc="-300" dirty="0"/>
              <a:t> </a:t>
            </a:r>
            <a:r>
              <a:rPr sz="3850" spc="-409" dirty="0"/>
              <a:t>(3):</a:t>
            </a:r>
            <a:r>
              <a:rPr sz="3850" spc="-300" dirty="0"/>
              <a:t> </a:t>
            </a:r>
            <a:r>
              <a:rPr sz="3850" spc="-114" dirty="0"/>
              <a:t>Enriching</a:t>
            </a:r>
            <a:r>
              <a:rPr sz="3850" spc="-295" dirty="0"/>
              <a:t> </a:t>
            </a:r>
            <a:r>
              <a:rPr sz="3850" spc="-30" dirty="0"/>
              <a:t>the</a:t>
            </a:r>
            <a:r>
              <a:rPr sz="3850" spc="-290" dirty="0"/>
              <a:t> </a:t>
            </a:r>
            <a:r>
              <a:rPr sz="3850" spc="-95" dirty="0"/>
              <a:t>Process</a:t>
            </a:r>
            <a:endParaRPr sz="38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0846" y="3197352"/>
            <a:ext cx="6074664" cy="325983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298809" y="6478013"/>
            <a:ext cx="12338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5" dirty="0">
                <a:latin typeface="Verdana"/>
                <a:cs typeface="Verdana"/>
                <a:hlinkClick r:id="rId3"/>
              </a:rPr>
              <a:t>www.id-book.com</a:t>
            </a:r>
            <a:endParaRPr sz="1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289018"/>
            <a:ext cx="8710930" cy="150368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690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250" spc="-425" dirty="0">
                <a:latin typeface="Verdana"/>
                <a:cs typeface="Verdana"/>
              </a:rPr>
              <a:t>I</a:t>
            </a:r>
            <a:r>
              <a:rPr sz="2250" spc="-35" dirty="0">
                <a:latin typeface="Verdana"/>
                <a:cs typeface="Verdana"/>
              </a:rPr>
              <a:t>n</a:t>
            </a:r>
            <a:r>
              <a:rPr sz="2250" spc="-110" dirty="0">
                <a:latin typeface="Verdana"/>
                <a:cs typeface="Verdana"/>
              </a:rPr>
              <a:t>t</a:t>
            </a:r>
            <a:r>
              <a:rPr sz="2250" spc="130" dirty="0">
                <a:latin typeface="Verdana"/>
                <a:cs typeface="Verdana"/>
              </a:rPr>
              <a:t>e</a:t>
            </a:r>
            <a:r>
              <a:rPr sz="2250" spc="-280" dirty="0">
                <a:latin typeface="Verdana"/>
                <a:cs typeface="Verdana"/>
              </a:rPr>
              <a:t>r</a:t>
            </a:r>
            <a:r>
              <a:rPr sz="2250" spc="-75" dirty="0">
                <a:latin typeface="Verdana"/>
                <a:cs typeface="Verdana"/>
              </a:rPr>
              <a:t>v</a:t>
            </a:r>
            <a:r>
              <a:rPr sz="2250" spc="-155" dirty="0">
                <a:latin typeface="Verdana"/>
                <a:cs typeface="Verdana"/>
              </a:rPr>
              <a:t>i</a:t>
            </a:r>
            <a:r>
              <a:rPr sz="2250" spc="130" dirty="0">
                <a:latin typeface="Verdana"/>
                <a:cs typeface="Verdana"/>
              </a:rPr>
              <a:t>e</a:t>
            </a:r>
            <a:r>
              <a:rPr sz="2250" spc="50" dirty="0">
                <a:latin typeface="Verdana"/>
                <a:cs typeface="Verdana"/>
              </a:rPr>
              <a:t>w</a:t>
            </a:r>
            <a:r>
              <a:rPr sz="2250" spc="-155" dirty="0">
                <a:latin typeface="Verdana"/>
                <a:cs typeface="Verdana"/>
              </a:rPr>
              <a:t>i</a:t>
            </a:r>
            <a:r>
              <a:rPr sz="2250" spc="-35" dirty="0">
                <a:latin typeface="Verdana"/>
                <a:cs typeface="Verdana"/>
              </a:rPr>
              <a:t>n</a:t>
            </a:r>
            <a:r>
              <a:rPr sz="2250" spc="130" dirty="0">
                <a:latin typeface="Verdana"/>
                <a:cs typeface="Verdana"/>
              </a:rPr>
              <a:t>g</a:t>
            </a:r>
            <a:r>
              <a:rPr sz="2250" spc="-190" dirty="0">
                <a:latin typeface="Verdana"/>
                <a:cs typeface="Verdana"/>
              </a:rPr>
              <a:t> </a:t>
            </a:r>
            <a:r>
              <a:rPr sz="2250" spc="150" dirty="0">
                <a:latin typeface="Verdana"/>
                <a:cs typeface="Verdana"/>
              </a:rPr>
              <a:t>p</a:t>
            </a:r>
            <a:r>
              <a:rPr sz="2250" spc="130" dirty="0">
                <a:latin typeface="Verdana"/>
                <a:cs typeface="Verdana"/>
              </a:rPr>
              <a:t>e</a:t>
            </a:r>
            <a:r>
              <a:rPr sz="2250" spc="120" dirty="0">
                <a:latin typeface="Verdana"/>
                <a:cs typeface="Verdana"/>
              </a:rPr>
              <a:t>o</a:t>
            </a:r>
            <a:r>
              <a:rPr sz="2250" spc="150" dirty="0">
                <a:latin typeface="Verdana"/>
                <a:cs typeface="Verdana"/>
              </a:rPr>
              <a:t>p</a:t>
            </a:r>
            <a:r>
              <a:rPr sz="2250" spc="-155" dirty="0">
                <a:latin typeface="Verdana"/>
                <a:cs typeface="Verdana"/>
              </a:rPr>
              <a:t>l</a:t>
            </a:r>
            <a:r>
              <a:rPr sz="2250" spc="140" dirty="0">
                <a:latin typeface="Verdana"/>
                <a:cs typeface="Verdana"/>
              </a:rPr>
              <a:t>e</a:t>
            </a:r>
            <a:r>
              <a:rPr sz="2250" spc="-165" dirty="0">
                <a:latin typeface="Verdana"/>
                <a:cs typeface="Verdana"/>
              </a:rPr>
              <a:t> </a:t>
            </a:r>
            <a:r>
              <a:rPr sz="2250" spc="-155" dirty="0">
                <a:latin typeface="Verdana"/>
                <a:cs typeface="Verdana"/>
              </a:rPr>
              <a:t>i</a:t>
            </a:r>
            <a:r>
              <a:rPr sz="2250" spc="-35" dirty="0">
                <a:latin typeface="Verdana"/>
                <a:cs typeface="Verdana"/>
              </a:rPr>
              <a:t>n</a:t>
            </a:r>
            <a:r>
              <a:rPr sz="2250" spc="-165" dirty="0">
                <a:latin typeface="Verdana"/>
                <a:cs typeface="Verdana"/>
              </a:rPr>
              <a:t> </a:t>
            </a:r>
            <a:r>
              <a:rPr sz="2250" spc="130" dirty="0">
                <a:latin typeface="Verdana"/>
                <a:cs typeface="Verdana"/>
              </a:rPr>
              <a:t>g</a:t>
            </a:r>
            <a:r>
              <a:rPr sz="2250" spc="-280" dirty="0">
                <a:latin typeface="Verdana"/>
                <a:cs typeface="Verdana"/>
              </a:rPr>
              <a:t>r</a:t>
            </a:r>
            <a:r>
              <a:rPr sz="2250" spc="120" dirty="0">
                <a:latin typeface="Verdana"/>
                <a:cs typeface="Verdana"/>
              </a:rPr>
              <a:t>o</a:t>
            </a:r>
            <a:r>
              <a:rPr sz="2250" spc="-35" dirty="0">
                <a:latin typeface="Verdana"/>
                <a:cs typeface="Verdana"/>
              </a:rPr>
              <a:t>u</a:t>
            </a:r>
            <a:r>
              <a:rPr sz="2250" spc="150" dirty="0">
                <a:latin typeface="Verdana"/>
                <a:cs typeface="Verdana"/>
              </a:rPr>
              <a:t>p</a:t>
            </a:r>
            <a:r>
              <a:rPr sz="2250" spc="-290" dirty="0">
                <a:latin typeface="Verdana"/>
                <a:cs typeface="Verdana"/>
              </a:rPr>
              <a:t>s</a:t>
            </a:r>
            <a:endParaRPr sz="2250">
              <a:latin typeface="Verdana"/>
              <a:cs typeface="Verdana"/>
            </a:endParaRPr>
          </a:p>
          <a:p>
            <a:pPr marL="614680" marR="294005" lvl="1" indent="-201295">
              <a:lnSpc>
                <a:spcPts val="2270"/>
              </a:lnSpc>
              <a:spcBef>
                <a:spcPts val="80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55" dirty="0">
                <a:latin typeface="Verdana"/>
                <a:cs typeface="Verdana"/>
              </a:rPr>
              <a:t>Used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to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55" dirty="0">
                <a:latin typeface="Verdana"/>
                <a:cs typeface="Verdana"/>
              </a:rPr>
              <a:t>identify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conflicts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105" dirty="0">
                <a:latin typeface="Verdana"/>
                <a:cs typeface="Verdana"/>
              </a:rPr>
              <a:t>in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50" dirty="0">
                <a:latin typeface="Verdana"/>
                <a:cs typeface="Verdana"/>
              </a:rPr>
              <a:t>terminology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or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expectations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from </a:t>
            </a:r>
            <a:r>
              <a:rPr sz="2100" spc="-720" dirty="0">
                <a:latin typeface="Verdana"/>
                <a:cs typeface="Verdana"/>
              </a:rPr>
              <a:t> 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80" dirty="0">
                <a:latin typeface="Verdana"/>
                <a:cs typeface="Verdana"/>
              </a:rPr>
              <a:t>ff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20" dirty="0">
                <a:latin typeface="Verdana"/>
                <a:cs typeface="Verdana"/>
              </a:rPr>
              <a:t>t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100" dirty="0">
                <a:latin typeface="Verdana"/>
                <a:cs typeface="Verdana"/>
              </a:rPr>
              <a:t>g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-280" dirty="0">
                <a:latin typeface="Verdana"/>
                <a:cs typeface="Verdana"/>
              </a:rPr>
              <a:t>s</a:t>
            </a:r>
            <a:endParaRPr sz="21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614680" algn="l"/>
              </a:tabLst>
            </a:pPr>
            <a:r>
              <a:rPr sz="2100" spc="-100" dirty="0">
                <a:solidFill>
                  <a:srgbClr val="ED7C30"/>
                </a:solidFill>
                <a:latin typeface="Verdana"/>
                <a:cs typeface="Verdana"/>
              </a:rPr>
              <a:t>Important</a:t>
            </a:r>
            <a:r>
              <a:rPr sz="2100" spc="-100" dirty="0">
                <a:latin typeface="Verdana"/>
                <a:cs typeface="Verdana"/>
              </a:rPr>
              <a:t>:</a:t>
            </a:r>
            <a:r>
              <a:rPr sz="2100" spc="-19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select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participants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to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60" dirty="0">
                <a:latin typeface="Verdana"/>
                <a:cs typeface="Verdana"/>
              </a:rPr>
              <a:t>represent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-45" dirty="0">
                <a:latin typeface="Verdana"/>
                <a:cs typeface="Verdana"/>
              </a:rPr>
              <a:t>well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the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target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-155" dirty="0">
                <a:latin typeface="Verdana"/>
                <a:cs typeface="Verdana"/>
              </a:rPr>
              <a:t>users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3246120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-345" dirty="0"/>
              <a:t>F</a:t>
            </a:r>
            <a:r>
              <a:rPr sz="3850" spc="190" dirty="0"/>
              <a:t>o</a:t>
            </a:r>
            <a:r>
              <a:rPr sz="3850" spc="484" dirty="0"/>
              <a:t>c</a:t>
            </a:r>
            <a:r>
              <a:rPr sz="3850" spc="-90" dirty="0"/>
              <a:t>u</a:t>
            </a:r>
            <a:r>
              <a:rPr sz="3850" spc="-509" dirty="0"/>
              <a:t>s</a:t>
            </a:r>
            <a:r>
              <a:rPr sz="3850" spc="-300" dirty="0"/>
              <a:t> </a:t>
            </a:r>
            <a:r>
              <a:rPr sz="3850" spc="380" dirty="0"/>
              <a:t>G</a:t>
            </a:r>
            <a:r>
              <a:rPr sz="3850" spc="-484" dirty="0"/>
              <a:t>r</a:t>
            </a:r>
            <a:r>
              <a:rPr sz="3850" spc="190" dirty="0"/>
              <a:t>o</a:t>
            </a:r>
            <a:r>
              <a:rPr sz="3850" spc="-90" dirty="0"/>
              <a:t>u</a:t>
            </a:r>
            <a:r>
              <a:rPr sz="3850" spc="225" dirty="0"/>
              <a:t>p</a:t>
            </a:r>
            <a:r>
              <a:rPr sz="3850" spc="-509" dirty="0"/>
              <a:t>s</a:t>
            </a:r>
            <a:endParaRPr sz="38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2218" y="4116323"/>
            <a:ext cx="3851147" cy="255727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357119"/>
            <a:ext cx="8647430" cy="351091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13360" marR="816610" indent="-201295">
              <a:lnSpc>
                <a:spcPts val="2640"/>
              </a:lnSpc>
              <a:spcBef>
                <a:spcPts val="445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55" dirty="0">
                <a:latin typeface="Verdana"/>
                <a:cs typeface="Verdana"/>
              </a:rPr>
              <a:t>Applied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to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204" dirty="0">
                <a:latin typeface="Verdana"/>
                <a:cs typeface="Verdana"/>
              </a:rPr>
              <a:t>a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wide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75" dirty="0">
                <a:latin typeface="Verdana"/>
                <a:cs typeface="Verdana"/>
              </a:rPr>
              <a:t>variety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of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60" dirty="0">
                <a:latin typeface="Verdana"/>
                <a:cs typeface="Verdana"/>
              </a:rPr>
              <a:t>activities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-65" dirty="0">
                <a:latin typeface="Verdana"/>
                <a:cs typeface="Verdana"/>
              </a:rPr>
              <a:t>involving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the </a:t>
            </a:r>
            <a:r>
              <a:rPr sz="2450" spc="-844" dirty="0">
                <a:latin typeface="Verdana"/>
                <a:cs typeface="Verdana"/>
              </a:rPr>
              <a:t> </a:t>
            </a:r>
            <a:r>
              <a:rPr sz="2450" spc="125" dirty="0">
                <a:solidFill>
                  <a:srgbClr val="4371C4"/>
                </a:solidFill>
                <a:latin typeface="Verdana"/>
                <a:cs typeface="Verdana"/>
              </a:rPr>
              <a:t>g</a:t>
            </a:r>
            <a:r>
              <a:rPr sz="2450" spc="-310" dirty="0">
                <a:solidFill>
                  <a:srgbClr val="4371C4"/>
                </a:solidFill>
                <a:latin typeface="Verdana"/>
                <a:cs typeface="Verdana"/>
              </a:rPr>
              <a:t>r</a:t>
            </a:r>
            <a:r>
              <a:rPr sz="2450" spc="114" dirty="0">
                <a:solidFill>
                  <a:srgbClr val="4371C4"/>
                </a:solidFill>
                <a:latin typeface="Verdana"/>
                <a:cs typeface="Verdana"/>
              </a:rPr>
              <a:t>o</a:t>
            </a:r>
            <a:r>
              <a:rPr sz="2450" spc="-55" dirty="0">
                <a:solidFill>
                  <a:srgbClr val="4371C4"/>
                </a:solidFill>
                <a:latin typeface="Verdana"/>
                <a:cs typeface="Verdana"/>
              </a:rPr>
              <a:t>u</a:t>
            </a:r>
            <a:r>
              <a:rPr sz="2450" spc="150" dirty="0">
                <a:solidFill>
                  <a:srgbClr val="4371C4"/>
                </a:solidFill>
                <a:latin typeface="Verdana"/>
                <a:cs typeface="Verdana"/>
              </a:rPr>
              <a:t>p</a:t>
            </a:r>
            <a:r>
              <a:rPr sz="2450" spc="-185" dirty="0">
                <a:solidFill>
                  <a:srgbClr val="4371C4"/>
                </a:solidFill>
                <a:latin typeface="Verdana"/>
                <a:cs typeface="Verdana"/>
              </a:rPr>
              <a:t>i</a:t>
            </a:r>
            <a:r>
              <a:rPr sz="2450" spc="-55" dirty="0">
                <a:solidFill>
                  <a:srgbClr val="4371C4"/>
                </a:solidFill>
                <a:latin typeface="Verdana"/>
                <a:cs typeface="Verdana"/>
              </a:rPr>
              <a:t>n</a:t>
            </a:r>
            <a:r>
              <a:rPr sz="2450" spc="125" dirty="0">
                <a:solidFill>
                  <a:srgbClr val="4371C4"/>
                </a:solidFill>
                <a:latin typeface="Verdana"/>
                <a:cs typeface="Verdana"/>
              </a:rPr>
              <a:t>g</a:t>
            </a:r>
            <a:r>
              <a:rPr sz="2450" spc="-204" dirty="0">
                <a:solidFill>
                  <a:srgbClr val="4371C4"/>
                </a:solidFill>
                <a:latin typeface="Verdana"/>
                <a:cs typeface="Verdana"/>
              </a:rPr>
              <a:t> 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145" dirty="0">
                <a:latin typeface="Verdana"/>
                <a:cs typeface="Verdana"/>
              </a:rPr>
              <a:t>d</a:t>
            </a:r>
            <a:r>
              <a:rPr sz="2450" spc="-40" dirty="0">
                <a:latin typeface="Verdana"/>
                <a:cs typeface="Verdana"/>
              </a:rPr>
              <a:t>/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-55" dirty="0">
                <a:solidFill>
                  <a:srgbClr val="4371C4"/>
                </a:solidFill>
                <a:latin typeface="Verdana"/>
                <a:cs typeface="Verdana"/>
              </a:rPr>
              <a:t>n</a:t>
            </a:r>
            <a:r>
              <a:rPr sz="2450" spc="200" dirty="0">
                <a:solidFill>
                  <a:srgbClr val="4371C4"/>
                </a:solidFill>
                <a:latin typeface="Verdana"/>
                <a:cs typeface="Verdana"/>
              </a:rPr>
              <a:t>a</a:t>
            </a:r>
            <a:r>
              <a:rPr sz="2450" spc="-85" dirty="0">
                <a:solidFill>
                  <a:srgbClr val="4371C4"/>
                </a:solidFill>
                <a:latin typeface="Verdana"/>
                <a:cs typeface="Verdana"/>
              </a:rPr>
              <a:t>m</a:t>
            </a:r>
            <a:r>
              <a:rPr sz="2450" spc="-185" dirty="0">
                <a:solidFill>
                  <a:srgbClr val="4371C4"/>
                </a:solidFill>
                <a:latin typeface="Verdana"/>
                <a:cs typeface="Verdana"/>
              </a:rPr>
              <a:t>i</a:t>
            </a:r>
            <a:r>
              <a:rPr sz="2450" spc="-55" dirty="0">
                <a:solidFill>
                  <a:srgbClr val="4371C4"/>
                </a:solidFill>
                <a:latin typeface="Verdana"/>
                <a:cs typeface="Verdana"/>
              </a:rPr>
              <a:t>n</a:t>
            </a:r>
            <a:r>
              <a:rPr sz="2450" spc="125" dirty="0">
                <a:solidFill>
                  <a:srgbClr val="4371C4"/>
                </a:solidFill>
                <a:latin typeface="Verdana"/>
                <a:cs typeface="Verdana"/>
              </a:rPr>
              <a:t>g</a:t>
            </a:r>
            <a:r>
              <a:rPr sz="2450" spc="-190" dirty="0">
                <a:solidFill>
                  <a:srgbClr val="4371C4"/>
                </a:solidFill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90" dirty="0">
                <a:latin typeface="Verdana"/>
                <a:cs typeface="Verdana"/>
              </a:rPr>
              <a:t>f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150" dirty="0">
                <a:latin typeface="Verdana"/>
                <a:cs typeface="Verdana"/>
              </a:rPr>
              <a:t>b</a:t>
            </a:r>
            <a:r>
              <a:rPr sz="2450" spc="-355" dirty="0">
                <a:latin typeface="Verdana"/>
                <a:cs typeface="Verdana"/>
              </a:rPr>
              <a:t>j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325" dirty="0">
                <a:latin typeface="Verdana"/>
                <a:cs typeface="Verdana"/>
              </a:rPr>
              <a:t>s</a:t>
            </a:r>
            <a:endParaRPr sz="2450">
              <a:latin typeface="Verdana"/>
              <a:cs typeface="Verdana"/>
            </a:endParaRPr>
          </a:p>
          <a:p>
            <a:pPr marL="213360" marR="5080" indent="-201295">
              <a:lnSpc>
                <a:spcPts val="2650"/>
              </a:lnSpc>
              <a:spcBef>
                <a:spcPts val="2405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-459" dirty="0">
                <a:latin typeface="Verdana"/>
                <a:cs typeface="Verdana"/>
              </a:rPr>
              <a:t>T</a:t>
            </a:r>
            <a:r>
              <a:rPr sz="2450" spc="-55" dirty="0">
                <a:latin typeface="Verdana"/>
                <a:cs typeface="Verdana"/>
              </a:rPr>
              <a:t>h</a:t>
            </a:r>
            <a:r>
              <a:rPr sz="2450" spc="135" dirty="0">
                <a:latin typeface="Verdana"/>
                <a:cs typeface="Verdana"/>
              </a:rPr>
              <a:t>e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125" dirty="0">
                <a:latin typeface="Verdana"/>
                <a:cs typeface="Verdana"/>
              </a:rPr>
              <a:t>g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25" dirty="0">
                <a:latin typeface="Verdana"/>
                <a:cs typeface="Verdana"/>
              </a:rPr>
              <a:t>ss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95" dirty="0">
                <a:latin typeface="Verdana"/>
                <a:cs typeface="Verdana"/>
              </a:rPr>
              <a:t>f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85" dirty="0">
                <a:latin typeface="Verdana"/>
                <a:cs typeface="Verdana"/>
              </a:rPr>
              <a:t>m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155" dirty="0">
                <a:latin typeface="Verdana"/>
                <a:cs typeface="Verdana"/>
              </a:rPr>
              <a:t>d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b</a:t>
            </a:r>
            <a:r>
              <a:rPr sz="2450" spc="-135" dirty="0">
                <a:latin typeface="Verdana"/>
                <a:cs typeface="Verdana"/>
              </a:rPr>
              <a:t>y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80" dirty="0">
                <a:latin typeface="Verdana"/>
                <a:cs typeface="Verdana"/>
              </a:rPr>
              <a:t>l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-55" dirty="0">
                <a:latin typeface="Verdana"/>
                <a:cs typeface="Verdana"/>
              </a:rPr>
              <a:t>u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90" dirty="0">
                <a:latin typeface="Verdana"/>
                <a:cs typeface="Verdana"/>
              </a:rPr>
              <a:t>f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40" dirty="0">
                <a:latin typeface="Verdana"/>
                <a:cs typeface="Verdana"/>
              </a:rPr>
              <a:t>n  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75" dirty="0">
                <a:latin typeface="Verdana"/>
                <a:cs typeface="Verdana"/>
              </a:rPr>
              <a:t>v</a:t>
            </a:r>
            <a:r>
              <a:rPr sz="2450" spc="135" dirty="0">
                <a:latin typeface="Verdana"/>
                <a:cs typeface="Verdana"/>
              </a:rPr>
              <a:t>e</a:t>
            </a:r>
            <a:r>
              <a:rPr sz="2450" spc="-204" dirty="0">
                <a:latin typeface="Verdana"/>
                <a:cs typeface="Verdana"/>
              </a:rPr>
              <a:t> 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170" dirty="0">
                <a:latin typeface="Verdana"/>
                <a:cs typeface="Verdana"/>
              </a:rPr>
              <a:t>l</a:t>
            </a:r>
            <a:r>
              <a:rPr sz="2450" spc="-55" dirty="0">
                <a:latin typeface="Verdana"/>
                <a:cs typeface="Verdana"/>
              </a:rPr>
              <a:t>u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55" dirty="0">
                <a:latin typeface="Verdana"/>
                <a:cs typeface="Verdana"/>
              </a:rPr>
              <a:t>n</a:t>
            </a:r>
            <a:endParaRPr sz="245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spcBef>
                <a:spcPts val="2075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-475" dirty="0">
                <a:latin typeface="Verdana"/>
                <a:cs typeface="Verdana"/>
              </a:rPr>
              <a:t>I</a:t>
            </a:r>
            <a:r>
              <a:rPr sz="2450" spc="-13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75" dirty="0">
                <a:latin typeface="Verdana"/>
                <a:cs typeface="Verdana"/>
              </a:rPr>
              <a:t>v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145" dirty="0">
                <a:latin typeface="Verdana"/>
                <a:cs typeface="Verdana"/>
              </a:rPr>
              <a:t>d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434" dirty="0">
                <a:latin typeface="Verdana"/>
                <a:cs typeface="Verdana"/>
              </a:rPr>
              <a:t>:</a:t>
            </a:r>
            <a:endParaRPr sz="245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51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395" dirty="0">
                <a:latin typeface="Verdana"/>
                <a:cs typeface="Verdana"/>
              </a:rPr>
              <a:t>T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80" dirty="0">
                <a:latin typeface="Verdana"/>
                <a:cs typeface="Verdana"/>
              </a:rPr>
              <a:t>m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150" dirty="0">
                <a:latin typeface="Verdana"/>
                <a:cs typeface="Verdana"/>
              </a:rPr>
              <a:t>l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100" dirty="0">
                <a:latin typeface="Verdana"/>
                <a:cs typeface="Verdana"/>
              </a:rPr>
              <a:t>g</a:t>
            </a:r>
            <a:r>
              <a:rPr sz="2100" spc="-120" dirty="0">
                <a:latin typeface="Verdana"/>
                <a:cs typeface="Verdana"/>
              </a:rPr>
              <a:t>y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-200" dirty="0">
                <a:latin typeface="Verdana"/>
                <a:cs typeface="Verdana"/>
              </a:rPr>
              <a:t>(</a:t>
            </a:r>
            <a:r>
              <a:rPr sz="2100" spc="15" dirty="0">
                <a:latin typeface="Verdana"/>
                <a:cs typeface="Verdana"/>
              </a:rPr>
              <a:t>w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20" dirty="0">
                <a:latin typeface="Verdana"/>
                <a:cs typeface="Verdana"/>
              </a:rPr>
              <a:t>t</a:t>
            </a:r>
            <a:r>
              <a:rPr sz="2100" spc="-130" dirty="0">
                <a:latin typeface="Verdana"/>
                <a:cs typeface="Verdana"/>
              </a:rPr>
              <a:t> 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-150" dirty="0">
                <a:latin typeface="Verdana"/>
                <a:cs typeface="Verdana"/>
              </a:rPr>
              <a:t>l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50" dirty="0">
                <a:latin typeface="Verdana"/>
                <a:cs typeface="Verdana"/>
              </a:rPr>
              <a:t>l</a:t>
            </a:r>
            <a:r>
              <a:rPr sz="2100" spc="-160" dirty="0">
                <a:latin typeface="Verdana"/>
                <a:cs typeface="Verdana"/>
              </a:rPr>
              <a:t>l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00" dirty="0">
                <a:latin typeface="Verdana"/>
                <a:cs typeface="Verdana"/>
              </a:rPr>
              <a:t>g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80" dirty="0">
                <a:latin typeface="Verdana"/>
                <a:cs typeface="Verdana"/>
              </a:rPr>
              <a:t>)</a:t>
            </a:r>
            <a:endParaRPr sz="21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50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195" dirty="0">
                <a:latin typeface="Verdana"/>
                <a:cs typeface="Verdana"/>
              </a:rPr>
              <a:t>R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50" dirty="0">
                <a:latin typeface="Verdana"/>
                <a:cs typeface="Verdana"/>
              </a:rPr>
              <a:t>l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200" dirty="0">
                <a:latin typeface="Verdana"/>
                <a:cs typeface="Verdana"/>
              </a:rPr>
              <a:t>(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240" dirty="0">
                <a:latin typeface="Verdana"/>
                <a:cs typeface="Verdana"/>
              </a:rPr>
              <a:t>x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80" dirty="0">
                <a:latin typeface="Verdana"/>
                <a:cs typeface="Verdana"/>
              </a:rPr>
              <a:t>m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135" dirty="0">
                <a:latin typeface="Verdana"/>
                <a:cs typeface="Verdana"/>
              </a:rPr>
              <a:t>y</a:t>
            </a:r>
            <a:r>
              <a:rPr sz="2100" spc="-185" dirty="0">
                <a:latin typeface="Verdana"/>
                <a:cs typeface="Verdana"/>
              </a:rPr>
              <a:t>,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80" dirty="0">
                <a:latin typeface="Verdana"/>
                <a:cs typeface="Verdana"/>
              </a:rPr>
              <a:t>m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150" dirty="0">
                <a:latin typeface="Verdana"/>
                <a:cs typeface="Verdana"/>
              </a:rPr>
              <a:t>l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135" dirty="0">
                <a:latin typeface="Verdana"/>
                <a:cs typeface="Verdana"/>
              </a:rPr>
              <a:t>y</a:t>
            </a:r>
            <a:r>
              <a:rPr sz="2100" spc="-180" dirty="0">
                <a:latin typeface="Verdana"/>
                <a:cs typeface="Verdana"/>
              </a:rPr>
              <a:t>)</a:t>
            </a:r>
            <a:endParaRPr sz="21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51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235" dirty="0">
                <a:latin typeface="Verdana"/>
                <a:cs typeface="Verdana"/>
              </a:rPr>
              <a:t>C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100" dirty="0">
                <a:latin typeface="Verdana"/>
                <a:cs typeface="Verdana"/>
              </a:rPr>
              <a:t>g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200" dirty="0">
                <a:latin typeface="Verdana"/>
                <a:cs typeface="Verdana"/>
              </a:rPr>
              <a:t>(</a:t>
            </a:r>
            <a:r>
              <a:rPr sz="2100" spc="100" dirty="0">
                <a:latin typeface="Verdana"/>
                <a:cs typeface="Verdana"/>
              </a:rPr>
              <a:t>g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14" dirty="0">
                <a:latin typeface="Verdana"/>
                <a:cs typeface="Verdana"/>
              </a:rPr>
              <a:t> 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80" dirty="0">
                <a:latin typeface="Verdana"/>
                <a:cs typeface="Verdana"/>
              </a:rPr>
              <a:t>m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80" dirty="0">
                <a:latin typeface="Verdana"/>
                <a:cs typeface="Verdana"/>
              </a:rPr>
              <a:t>)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3747135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450" dirty="0"/>
              <a:t>C</a:t>
            </a:r>
            <a:r>
              <a:rPr sz="3850" spc="325" dirty="0"/>
              <a:t>a</a:t>
            </a:r>
            <a:r>
              <a:rPr sz="3850" spc="-484" dirty="0"/>
              <a:t>r</a:t>
            </a:r>
            <a:r>
              <a:rPr sz="3850" spc="245" dirty="0"/>
              <a:t>d</a:t>
            </a:r>
            <a:r>
              <a:rPr sz="3850" spc="-320" dirty="0"/>
              <a:t> </a:t>
            </a:r>
            <a:r>
              <a:rPr sz="3850" spc="-715" dirty="0"/>
              <a:t>S</a:t>
            </a:r>
            <a:r>
              <a:rPr sz="3850" spc="190" dirty="0"/>
              <a:t>o</a:t>
            </a:r>
            <a:r>
              <a:rPr sz="3850" spc="-484" dirty="0"/>
              <a:t>r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-85" dirty="0"/>
              <a:t>n</a:t>
            </a:r>
            <a:r>
              <a:rPr sz="3850" spc="200" dirty="0"/>
              <a:t>g</a:t>
            </a:r>
            <a:r>
              <a:rPr sz="3850" spc="-320" dirty="0"/>
              <a:t> </a:t>
            </a:r>
            <a:r>
              <a:rPr sz="3850" spc="-325" dirty="0"/>
              <a:t>(</a:t>
            </a:r>
            <a:r>
              <a:rPr sz="3850" spc="-320" dirty="0"/>
              <a:t>1</a:t>
            </a:r>
            <a:r>
              <a:rPr sz="3850" spc="-325" dirty="0"/>
              <a:t>)</a:t>
            </a:r>
            <a:endParaRPr sz="3850"/>
          </a:p>
        </p:txBody>
      </p:sp>
      <p:sp>
        <p:nvSpPr>
          <p:cNvPr id="4" name="object 4"/>
          <p:cNvSpPr txBox="1"/>
          <p:nvPr/>
        </p:nvSpPr>
        <p:spPr>
          <a:xfrm>
            <a:off x="813176" y="6433817"/>
            <a:ext cx="9319895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u="sng" spc="-1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https://</a:t>
            </a:r>
            <a:r>
              <a:rPr sz="1200" u="sng" spc="-1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  <a:hlinkClick r:id="rId2"/>
              </a:rPr>
              <a:t>www.interaction-design.org/literature/book/the-encyclopedia-of-human-computer-interaction-2nd-ed/card-sorting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289018"/>
            <a:ext cx="6845934" cy="354711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690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100" spc="-20" dirty="0">
                <a:latin typeface="Verdana"/>
                <a:cs typeface="Verdana"/>
              </a:rPr>
              <a:t>P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20" dirty="0">
                <a:latin typeface="Verdana"/>
                <a:cs typeface="Verdana"/>
              </a:rPr>
              <a:t>t </a:t>
            </a:r>
            <a:r>
              <a:rPr sz="2250" spc="-155" dirty="0">
                <a:latin typeface="Verdana"/>
                <a:cs typeface="Verdana"/>
              </a:rPr>
              <a:t>i</a:t>
            </a:r>
            <a:r>
              <a:rPr sz="2250" spc="-290" dirty="0">
                <a:latin typeface="Verdana"/>
                <a:cs typeface="Verdana"/>
              </a:rPr>
              <a:t>s</a:t>
            </a:r>
            <a:r>
              <a:rPr sz="2250" spc="-165" dirty="0">
                <a:latin typeface="Verdana"/>
                <a:cs typeface="Verdana"/>
              </a:rPr>
              <a:t> </a:t>
            </a:r>
            <a:r>
              <a:rPr sz="2250" spc="130" dirty="0">
                <a:latin typeface="Verdana"/>
                <a:cs typeface="Verdana"/>
              </a:rPr>
              <a:t>g</a:t>
            </a:r>
            <a:r>
              <a:rPr sz="2250" spc="-155" dirty="0">
                <a:latin typeface="Verdana"/>
                <a:cs typeface="Verdana"/>
              </a:rPr>
              <a:t>i</a:t>
            </a:r>
            <a:r>
              <a:rPr sz="2250" spc="-75" dirty="0">
                <a:latin typeface="Verdana"/>
                <a:cs typeface="Verdana"/>
              </a:rPr>
              <a:t>v</a:t>
            </a:r>
            <a:r>
              <a:rPr sz="2250" spc="130" dirty="0">
                <a:latin typeface="Verdana"/>
                <a:cs typeface="Verdana"/>
              </a:rPr>
              <a:t>e</a:t>
            </a:r>
            <a:r>
              <a:rPr sz="2250" spc="-35" dirty="0">
                <a:latin typeface="Verdana"/>
                <a:cs typeface="Verdana"/>
              </a:rPr>
              <a:t>n</a:t>
            </a:r>
            <a:r>
              <a:rPr sz="2250" spc="-155" dirty="0">
                <a:latin typeface="Verdana"/>
                <a:cs typeface="Verdana"/>
              </a:rPr>
              <a:t> </a:t>
            </a:r>
            <a:r>
              <a:rPr sz="2250" spc="204" dirty="0">
                <a:latin typeface="Verdana"/>
                <a:cs typeface="Verdana"/>
              </a:rPr>
              <a:t>a</a:t>
            </a:r>
            <a:r>
              <a:rPr sz="2250" spc="-165" dirty="0">
                <a:latin typeface="Verdana"/>
                <a:cs typeface="Verdana"/>
              </a:rPr>
              <a:t> </a:t>
            </a:r>
            <a:r>
              <a:rPr sz="2250" spc="-290" dirty="0">
                <a:latin typeface="Verdana"/>
                <a:cs typeface="Verdana"/>
              </a:rPr>
              <a:t>s</a:t>
            </a:r>
            <a:r>
              <a:rPr sz="2250" spc="130" dirty="0">
                <a:latin typeface="Verdana"/>
                <a:cs typeface="Verdana"/>
              </a:rPr>
              <a:t>e</a:t>
            </a:r>
            <a:r>
              <a:rPr sz="2250" spc="-114" dirty="0">
                <a:latin typeface="Verdana"/>
                <a:cs typeface="Verdana"/>
              </a:rPr>
              <a:t>t</a:t>
            </a:r>
            <a:r>
              <a:rPr sz="2250" spc="-150" dirty="0">
                <a:latin typeface="Verdana"/>
                <a:cs typeface="Verdana"/>
              </a:rPr>
              <a:t> </a:t>
            </a:r>
            <a:r>
              <a:rPr sz="2250" spc="120" dirty="0">
                <a:latin typeface="Verdana"/>
                <a:cs typeface="Verdana"/>
              </a:rPr>
              <a:t>o</a:t>
            </a:r>
            <a:r>
              <a:rPr sz="2250" spc="-80" dirty="0">
                <a:latin typeface="Verdana"/>
                <a:cs typeface="Verdana"/>
              </a:rPr>
              <a:t>f</a:t>
            </a:r>
            <a:r>
              <a:rPr sz="2250" spc="-165" dirty="0">
                <a:latin typeface="Verdana"/>
                <a:cs typeface="Verdana"/>
              </a:rPr>
              <a:t> </a:t>
            </a:r>
            <a:r>
              <a:rPr sz="2250" spc="150" dirty="0">
                <a:latin typeface="Verdana"/>
                <a:cs typeface="Verdana"/>
              </a:rPr>
              <a:t>p</a:t>
            </a:r>
            <a:r>
              <a:rPr sz="2250" spc="204" dirty="0">
                <a:latin typeface="Verdana"/>
                <a:cs typeface="Verdana"/>
              </a:rPr>
              <a:t>a</a:t>
            </a:r>
            <a:r>
              <a:rPr sz="2250" spc="150" dirty="0">
                <a:latin typeface="Verdana"/>
                <a:cs typeface="Verdana"/>
              </a:rPr>
              <a:t>p</a:t>
            </a:r>
            <a:r>
              <a:rPr sz="2250" spc="130" dirty="0">
                <a:latin typeface="Verdana"/>
                <a:cs typeface="Verdana"/>
              </a:rPr>
              <a:t>e</a:t>
            </a:r>
            <a:r>
              <a:rPr sz="2250" spc="-275" dirty="0">
                <a:latin typeface="Verdana"/>
                <a:cs typeface="Verdana"/>
              </a:rPr>
              <a:t>r</a:t>
            </a:r>
            <a:r>
              <a:rPr sz="2250" spc="-160" dirty="0">
                <a:latin typeface="Verdana"/>
                <a:cs typeface="Verdana"/>
              </a:rPr>
              <a:t> </a:t>
            </a:r>
            <a:r>
              <a:rPr sz="2250" spc="300" dirty="0">
                <a:latin typeface="Verdana"/>
                <a:cs typeface="Verdana"/>
              </a:rPr>
              <a:t>c</a:t>
            </a:r>
            <a:r>
              <a:rPr sz="2250" spc="204" dirty="0">
                <a:latin typeface="Verdana"/>
                <a:cs typeface="Verdana"/>
              </a:rPr>
              <a:t>a</a:t>
            </a:r>
            <a:r>
              <a:rPr sz="2250" spc="-280" dirty="0">
                <a:latin typeface="Verdana"/>
                <a:cs typeface="Verdana"/>
              </a:rPr>
              <a:t>r</a:t>
            </a:r>
            <a:r>
              <a:rPr sz="2250" spc="155" dirty="0">
                <a:latin typeface="Verdana"/>
                <a:cs typeface="Verdana"/>
              </a:rPr>
              <a:t>d</a:t>
            </a:r>
            <a:r>
              <a:rPr sz="2250" spc="-290" dirty="0">
                <a:latin typeface="Verdana"/>
                <a:cs typeface="Verdana"/>
              </a:rPr>
              <a:t>s</a:t>
            </a:r>
            <a:endParaRPr sz="2250">
              <a:latin typeface="Verdana"/>
              <a:cs typeface="Verdana"/>
            </a:endParaRPr>
          </a:p>
          <a:p>
            <a:pPr marL="614680" marR="737870" lvl="1" indent="-201295">
              <a:lnSpc>
                <a:spcPts val="2270"/>
              </a:lnSpc>
              <a:spcBef>
                <a:spcPts val="80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204" dirty="0">
                <a:latin typeface="Verdana"/>
                <a:cs typeface="Verdana"/>
              </a:rPr>
              <a:t>E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80" dirty="0">
                <a:latin typeface="Verdana"/>
                <a:cs typeface="Verdana"/>
              </a:rPr>
              <a:t>m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-120" dirty="0">
                <a:latin typeface="Verdana"/>
                <a:cs typeface="Verdana"/>
              </a:rPr>
              <a:t>t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80" dirty="0">
                <a:latin typeface="Verdana"/>
                <a:cs typeface="Verdana"/>
              </a:rPr>
              <a:t>f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5" dirty="0">
                <a:latin typeface="Verdana"/>
                <a:cs typeface="Verdana"/>
              </a:rPr>
              <a:t>w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190" dirty="0">
                <a:latin typeface="Verdana"/>
                <a:cs typeface="Verdana"/>
              </a:rPr>
              <a:t>k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235" dirty="0">
                <a:latin typeface="Verdana"/>
                <a:cs typeface="Verdana"/>
              </a:rPr>
              <a:t>r  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70" dirty="0">
                <a:latin typeface="Verdana"/>
                <a:cs typeface="Verdana"/>
              </a:rPr>
              <a:t>v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80" dirty="0">
                <a:latin typeface="Verdana"/>
                <a:cs typeface="Verdana"/>
              </a:rPr>
              <a:t>m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20" dirty="0">
                <a:latin typeface="Verdana"/>
                <a:cs typeface="Verdana"/>
              </a:rPr>
              <a:t>t</a:t>
            </a:r>
            <a:r>
              <a:rPr sz="2100" spc="-180" dirty="0">
                <a:latin typeface="Verdana"/>
                <a:cs typeface="Verdana"/>
              </a:rPr>
              <a:t> 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120" dirty="0">
                <a:latin typeface="Verdana"/>
                <a:cs typeface="Verdana"/>
              </a:rPr>
              <a:t>t</a:t>
            </a:r>
            <a:endParaRPr sz="21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ED7C30"/>
              </a:buClr>
              <a:buFont typeface="Wingdings"/>
              <a:buChar char=""/>
            </a:pPr>
            <a:endParaRPr sz="250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100" spc="-15" dirty="0">
                <a:latin typeface="Verdana"/>
                <a:cs typeface="Verdana"/>
              </a:rPr>
              <a:t>Participant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250" spc="-220" dirty="0">
                <a:latin typeface="Verdana"/>
                <a:cs typeface="Verdana"/>
              </a:rPr>
              <a:t>is</a:t>
            </a:r>
            <a:r>
              <a:rPr sz="2250" spc="-165" dirty="0">
                <a:latin typeface="Verdana"/>
                <a:cs typeface="Verdana"/>
              </a:rPr>
              <a:t> </a:t>
            </a:r>
            <a:r>
              <a:rPr sz="2250" dirty="0">
                <a:latin typeface="Verdana"/>
                <a:cs typeface="Verdana"/>
              </a:rPr>
              <a:t>asked</a:t>
            </a:r>
            <a:r>
              <a:rPr sz="2250" spc="-155" dirty="0">
                <a:latin typeface="Verdana"/>
                <a:cs typeface="Verdana"/>
              </a:rPr>
              <a:t> </a:t>
            </a:r>
            <a:r>
              <a:rPr sz="2250" spc="5" dirty="0">
                <a:latin typeface="Verdana"/>
                <a:cs typeface="Verdana"/>
              </a:rPr>
              <a:t>to</a:t>
            </a:r>
            <a:r>
              <a:rPr sz="2250" spc="-175" dirty="0">
                <a:latin typeface="Verdana"/>
                <a:cs typeface="Verdana"/>
              </a:rPr>
              <a:t> </a:t>
            </a:r>
            <a:r>
              <a:rPr sz="2250" spc="-140" dirty="0">
                <a:latin typeface="Verdana"/>
                <a:cs typeface="Verdana"/>
              </a:rPr>
              <a:t>sort</a:t>
            </a:r>
            <a:r>
              <a:rPr sz="2250" spc="-145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the</a:t>
            </a:r>
            <a:r>
              <a:rPr sz="2250" spc="-175" dirty="0">
                <a:latin typeface="Verdana"/>
                <a:cs typeface="Verdana"/>
              </a:rPr>
              <a:t> </a:t>
            </a:r>
            <a:r>
              <a:rPr sz="2250" spc="15" dirty="0">
                <a:latin typeface="Verdana"/>
                <a:cs typeface="Verdana"/>
              </a:rPr>
              <a:t>cards</a:t>
            </a:r>
            <a:r>
              <a:rPr sz="2250" spc="-150" dirty="0">
                <a:latin typeface="Verdana"/>
                <a:cs typeface="Verdana"/>
              </a:rPr>
              <a:t> </a:t>
            </a:r>
            <a:r>
              <a:rPr sz="2250" spc="-45" dirty="0">
                <a:latin typeface="Verdana"/>
                <a:cs typeface="Verdana"/>
              </a:rPr>
              <a:t>into</a:t>
            </a:r>
            <a:r>
              <a:rPr sz="2250" spc="-185" dirty="0">
                <a:latin typeface="Verdana"/>
                <a:cs typeface="Verdana"/>
              </a:rPr>
              <a:t> </a:t>
            </a:r>
            <a:r>
              <a:rPr sz="2250" spc="-35" dirty="0">
                <a:latin typeface="Verdana"/>
                <a:cs typeface="Verdana"/>
              </a:rPr>
              <a:t>groups</a:t>
            </a:r>
            <a:endParaRPr sz="225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509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395" dirty="0">
                <a:latin typeface="Verdana"/>
                <a:cs typeface="Verdana"/>
              </a:rPr>
              <a:t>T</a:t>
            </a:r>
            <a:r>
              <a:rPr sz="2100" spc="-135" dirty="0">
                <a:latin typeface="Verdana"/>
                <a:cs typeface="Verdana"/>
              </a:rPr>
              <a:t>y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50" dirty="0">
                <a:latin typeface="Verdana"/>
                <a:cs typeface="Verdana"/>
              </a:rPr>
              <a:t>ll</a:t>
            </a:r>
            <a:r>
              <a:rPr sz="2100" spc="-120" dirty="0">
                <a:latin typeface="Verdana"/>
                <a:cs typeface="Verdana"/>
              </a:rPr>
              <a:t>y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100" dirty="0">
                <a:latin typeface="Verdana"/>
                <a:cs typeface="Verdana"/>
              </a:rPr>
              <a:t>g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80" dirty="0">
                <a:latin typeface="Verdana"/>
                <a:cs typeface="Verdana"/>
              </a:rPr>
              <a:t>f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80" dirty="0">
                <a:latin typeface="Verdana"/>
                <a:cs typeface="Verdana"/>
              </a:rPr>
              <a:t>m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150" dirty="0">
                <a:latin typeface="Verdana"/>
                <a:cs typeface="Verdana"/>
              </a:rPr>
              <a:t>l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80" dirty="0">
                <a:latin typeface="Verdana"/>
                <a:cs typeface="Verdana"/>
              </a:rPr>
              <a:t>m</a:t>
            </a:r>
            <a:r>
              <a:rPr sz="2100" spc="-280" dirty="0">
                <a:latin typeface="Verdana"/>
                <a:cs typeface="Verdana"/>
              </a:rPr>
              <a:t>s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5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900">
              <a:latin typeface="Verdana"/>
              <a:cs typeface="Verdana"/>
            </a:endParaRPr>
          </a:p>
          <a:p>
            <a:pPr marL="213360" marR="5080" indent="-114300">
              <a:lnSpc>
                <a:spcPts val="2500"/>
              </a:lnSpc>
            </a:pPr>
            <a:r>
              <a:rPr sz="2450" spc="-5" dirty="0">
                <a:solidFill>
                  <a:srgbClr val="6FAD46"/>
                </a:solidFill>
                <a:latin typeface="Symbol"/>
                <a:cs typeface="Symbol"/>
              </a:rPr>
              <a:t></a:t>
            </a:r>
            <a:r>
              <a:rPr sz="2450" spc="-434" dirty="0">
                <a:latin typeface="Verdana"/>
                <a:cs typeface="Verdana"/>
              </a:rPr>
              <a:t>: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250" spc="270" dirty="0">
                <a:latin typeface="Verdana"/>
                <a:cs typeface="Verdana"/>
              </a:rPr>
              <a:t>C</a:t>
            </a:r>
            <a:r>
              <a:rPr sz="2250" spc="204" dirty="0">
                <a:latin typeface="Verdana"/>
                <a:cs typeface="Verdana"/>
              </a:rPr>
              <a:t>a</a:t>
            </a:r>
            <a:r>
              <a:rPr sz="2250" spc="-35" dirty="0">
                <a:latin typeface="Verdana"/>
                <a:cs typeface="Verdana"/>
              </a:rPr>
              <a:t>n</a:t>
            </a:r>
            <a:r>
              <a:rPr sz="2250" spc="-155" dirty="0">
                <a:latin typeface="Verdana"/>
                <a:cs typeface="Verdana"/>
              </a:rPr>
              <a:t> </a:t>
            </a:r>
            <a:r>
              <a:rPr sz="2250" spc="130" dirty="0">
                <a:latin typeface="Verdana"/>
                <a:cs typeface="Verdana"/>
              </a:rPr>
              <a:t>ge</a:t>
            </a:r>
            <a:r>
              <a:rPr sz="2250" spc="-114" dirty="0">
                <a:latin typeface="Verdana"/>
                <a:cs typeface="Verdana"/>
              </a:rPr>
              <a:t>t</a:t>
            </a:r>
            <a:r>
              <a:rPr sz="2250" spc="-160" dirty="0">
                <a:latin typeface="Verdana"/>
                <a:cs typeface="Verdana"/>
              </a:rPr>
              <a:t> </a:t>
            </a:r>
            <a:r>
              <a:rPr sz="2250" spc="204" dirty="0">
                <a:latin typeface="Verdana"/>
                <a:cs typeface="Verdana"/>
              </a:rPr>
              <a:t>a</a:t>
            </a:r>
            <a:r>
              <a:rPr sz="2250" spc="-35" dirty="0">
                <a:latin typeface="Verdana"/>
                <a:cs typeface="Verdana"/>
              </a:rPr>
              <a:t>n</a:t>
            </a:r>
            <a:r>
              <a:rPr sz="2250" spc="-155" dirty="0">
                <a:latin typeface="Verdana"/>
                <a:cs typeface="Verdana"/>
              </a:rPr>
              <a:t> i</a:t>
            </a:r>
            <a:r>
              <a:rPr sz="2250" spc="155" dirty="0">
                <a:latin typeface="Verdana"/>
                <a:cs typeface="Verdana"/>
              </a:rPr>
              <a:t>d</a:t>
            </a:r>
            <a:r>
              <a:rPr sz="2250" spc="130" dirty="0">
                <a:latin typeface="Verdana"/>
                <a:cs typeface="Verdana"/>
              </a:rPr>
              <a:t>e</a:t>
            </a:r>
            <a:r>
              <a:rPr sz="2250" spc="204" dirty="0">
                <a:latin typeface="Verdana"/>
                <a:cs typeface="Verdana"/>
              </a:rPr>
              <a:t>a</a:t>
            </a:r>
            <a:r>
              <a:rPr sz="2250" spc="-180" dirty="0">
                <a:latin typeface="Verdana"/>
                <a:cs typeface="Verdana"/>
              </a:rPr>
              <a:t> </a:t>
            </a:r>
            <a:r>
              <a:rPr sz="2250" spc="120" dirty="0">
                <a:latin typeface="Verdana"/>
                <a:cs typeface="Verdana"/>
              </a:rPr>
              <a:t>o</a:t>
            </a:r>
            <a:r>
              <a:rPr sz="2250" spc="-80" dirty="0">
                <a:latin typeface="Verdana"/>
                <a:cs typeface="Verdana"/>
              </a:rPr>
              <a:t>f</a:t>
            </a:r>
            <a:r>
              <a:rPr sz="2250" spc="-155" dirty="0">
                <a:latin typeface="Verdana"/>
                <a:cs typeface="Verdana"/>
              </a:rPr>
              <a:t> </a:t>
            </a:r>
            <a:r>
              <a:rPr sz="2250" spc="150" dirty="0">
                <a:latin typeface="Verdana"/>
                <a:cs typeface="Verdana"/>
              </a:rPr>
              <a:t>p</a:t>
            </a:r>
            <a:r>
              <a:rPr sz="2250" spc="204" dirty="0">
                <a:latin typeface="Verdana"/>
                <a:cs typeface="Verdana"/>
              </a:rPr>
              <a:t>a</a:t>
            </a:r>
            <a:r>
              <a:rPr sz="2250" spc="-280" dirty="0">
                <a:latin typeface="Verdana"/>
                <a:cs typeface="Verdana"/>
              </a:rPr>
              <a:t>r</a:t>
            </a:r>
            <a:r>
              <a:rPr sz="2250" spc="-110" dirty="0">
                <a:latin typeface="Verdana"/>
                <a:cs typeface="Verdana"/>
              </a:rPr>
              <a:t>t</a:t>
            </a:r>
            <a:r>
              <a:rPr sz="2250" spc="-155" dirty="0">
                <a:latin typeface="Verdana"/>
                <a:cs typeface="Verdana"/>
              </a:rPr>
              <a:t>i</a:t>
            </a:r>
            <a:r>
              <a:rPr sz="2250" spc="300" dirty="0">
                <a:latin typeface="Verdana"/>
                <a:cs typeface="Verdana"/>
              </a:rPr>
              <a:t>c</a:t>
            </a:r>
            <a:r>
              <a:rPr sz="2250" spc="-155" dirty="0">
                <a:latin typeface="Verdana"/>
                <a:cs typeface="Verdana"/>
              </a:rPr>
              <a:t>i</a:t>
            </a:r>
            <a:r>
              <a:rPr sz="2250" spc="150" dirty="0">
                <a:latin typeface="Verdana"/>
                <a:cs typeface="Verdana"/>
              </a:rPr>
              <a:t>p</a:t>
            </a:r>
            <a:r>
              <a:rPr sz="2250" spc="204" dirty="0">
                <a:latin typeface="Verdana"/>
                <a:cs typeface="Verdana"/>
              </a:rPr>
              <a:t>a</a:t>
            </a:r>
            <a:r>
              <a:rPr sz="2250" spc="-35" dirty="0">
                <a:latin typeface="Verdana"/>
                <a:cs typeface="Verdana"/>
              </a:rPr>
              <a:t>n</a:t>
            </a:r>
            <a:r>
              <a:rPr sz="2250" spc="-120" dirty="0">
                <a:latin typeface="Verdana"/>
                <a:cs typeface="Verdana"/>
              </a:rPr>
              <a:t>t</a:t>
            </a:r>
            <a:r>
              <a:rPr sz="2250" spc="195" dirty="0">
                <a:latin typeface="Verdana"/>
                <a:cs typeface="Verdana"/>
              </a:rPr>
              <a:t>’</a:t>
            </a:r>
            <a:r>
              <a:rPr sz="2250" spc="-290" dirty="0">
                <a:latin typeface="Verdana"/>
                <a:cs typeface="Verdana"/>
              </a:rPr>
              <a:t>s</a:t>
            </a:r>
            <a:r>
              <a:rPr sz="2250" spc="-190" dirty="0">
                <a:latin typeface="Verdana"/>
                <a:cs typeface="Verdana"/>
              </a:rPr>
              <a:t> </a:t>
            </a:r>
            <a:r>
              <a:rPr sz="2250" spc="150" dirty="0">
                <a:latin typeface="Verdana"/>
                <a:cs typeface="Verdana"/>
              </a:rPr>
              <a:t>p</a:t>
            </a:r>
            <a:r>
              <a:rPr sz="2250" spc="130" dirty="0">
                <a:latin typeface="Verdana"/>
                <a:cs typeface="Verdana"/>
              </a:rPr>
              <a:t>e</a:t>
            </a:r>
            <a:r>
              <a:rPr sz="2250" spc="-280" dirty="0">
                <a:latin typeface="Verdana"/>
                <a:cs typeface="Verdana"/>
              </a:rPr>
              <a:t>r</a:t>
            </a:r>
            <a:r>
              <a:rPr sz="2250" spc="300" dirty="0">
                <a:latin typeface="Verdana"/>
                <a:cs typeface="Verdana"/>
              </a:rPr>
              <a:t>c</a:t>
            </a:r>
            <a:r>
              <a:rPr sz="2250" spc="130" dirty="0">
                <a:latin typeface="Verdana"/>
                <a:cs typeface="Verdana"/>
              </a:rPr>
              <a:t>e</a:t>
            </a:r>
            <a:r>
              <a:rPr sz="2250" spc="150" dirty="0">
                <a:latin typeface="Verdana"/>
                <a:cs typeface="Verdana"/>
              </a:rPr>
              <a:t>p</a:t>
            </a:r>
            <a:r>
              <a:rPr sz="2250" spc="-110" dirty="0">
                <a:latin typeface="Verdana"/>
                <a:cs typeface="Verdana"/>
              </a:rPr>
              <a:t>t</a:t>
            </a:r>
            <a:r>
              <a:rPr sz="2250" spc="-155" dirty="0">
                <a:latin typeface="Verdana"/>
                <a:cs typeface="Verdana"/>
              </a:rPr>
              <a:t>i</a:t>
            </a:r>
            <a:r>
              <a:rPr sz="2250" spc="120" dirty="0">
                <a:latin typeface="Verdana"/>
                <a:cs typeface="Verdana"/>
              </a:rPr>
              <a:t>o</a:t>
            </a:r>
            <a:r>
              <a:rPr sz="2250" spc="-35" dirty="0">
                <a:latin typeface="Verdana"/>
                <a:cs typeface="Verdana"/>
              </a:rPr>
              <a:t>n</a:t>
            </a:r>
            <a:r>
              <a:rPr sz="2250" spc="-225" dirty="0">
                <a:latin typeface="Verdana"/>
                <a:cs typeface="Verdana"/>
              </a:rPr>
              <a:t>s  </a:t>
            </a:r>
            <a:r>
              <a:rPr sz="2250" spc="120" dirty="0">
                <a:latin typeface="Verdana"/>
                <a:cs typeface="Verdana"/>
              </a:rPr>
              <a:t>o</a:t>
            </a:r>
            <a:r>
              <a:rPr sz="2250" spc="-80" dirty="0">
                <a:latin typeface="Verdana"/>
                <a:cs typeface="Verdana"/>
              </a:rPr>
              <a:t>f</a:t>
            </a:r>
            <a:r>
              <a:rPr sz="2250" spc="-155" dirty="0">
                <a:latin typeface="Verdana"/>
                <a:cs typeface="Verdana"/>
              </a:rPr>
              <a:t> </a:t>
            </a:r>
            <a:r>
              <a:rPr sz="2250" spc="-110" dirty="0">
                <a:latin typeface="Verdana"/>
                <a:cs typeface="Verdana"/>
              </a:rPr>
              <a:t>t</a:t>
            </a:r>
            <a:r>
              <a:rPr sz="2250" spc="-35" dirty="0">
                <a:latin typeface="Verdana"/>
                <a:cs typeface="Verdana"/>
              </a:rPr>
              <a:t>h</a:t>
            </a:r>
            <a:r>
              <a:rPr sz="2250" spc="140" dirty="0">
                <a:latin typeface="Verdana"/>
                <a:cs typeface="Verdana"/>
              </a:rPr>
              <a:t>e</a:t>
            </a:r>
            <a:r>
              <a:rPr sz="2250" spc="-175" dirty="0">
                <a:latin typeface="Verdana"/>
                <a:cs typeface="Verdana"/>
              </a:rPr>
              <a:t> </a:t>
            </a:r>
            <a:r>
              <a:rPr sz="2250" spc="-35" dirty="0">
                <a:latin typeface="Verdana"/>
                <a:cs typeface="Verdana"/>
              </a:rPr>
              <a:t>n</a:t>
            </a:r>
            <a:r>
              <a:rPr sz="2250" spc="204" dirty="0">
                <a:latin typeface="Verdana"/>
                <a:cs typeface="Verdana"/>
              </a:rPr>
              <a:t>a</a:t>
            </a:r>
            <a:r>
              <a:rPr sz="2250" spc="-110" dirty="0">
                <a:latin typeface="Verdana"/>
                <a:cs typeface="Verdana"/>
              </a:rPr>
              <a:t>t</a:t>
            </a:r>
            <a:r>
              <a:rPr sz="2250" spc="-35" dirty="0">
                <a:latin typeface="Verdana"/>
                <a:cs typeface="Verdana"/>
              </a:rPr>
              <a:t>u</a:t>
            </a:r>
            <a:r>
              <a:rPr sz="2250" spc="-280" dirty="0">
                <a:latin typeface="Verdana"/>
                <a:cs typeface="Verdana"/>
              </a:rPr>
              <a:t>r</a:t>
            </a:r>
            <a:r>
              <a:rPr sz="2250" spc="140" dirty="0">
                <a:latin typeface="Verdana"/>
                <a:cs typeface="Verdana"/>
              </a:rPr>
              <a:t>e</a:t>
            </a:r>
            <a:r>
              <a:rPr sz="2250" spc="-185" dirty="0">
                <a:latin typeface="Verdana"/>
                <a:cs typeface="Verdana"/>
              </a:rPr>
              <a:t> </a:t>
            </a:r>
            <a:r>
              <a:rPr sz="2250" spc="120" dirty="0">
                <a:latin typeface="Verdana"/>
                <a:cs typeface="Verdana"/>
              </a:rPr>
              <a:t>o</a:t>
            </a:r>
            <a:r>
              <a:rPr sz="2250" spc="-80" dirty="0">
                <a:latin typeface="Verdana"/>
                <a:cs typeface="Verdana"/>
              </a:rPr>
              <a:t>f</a:t>
            </a:r>
            <a:r>
              <a:rPr sz="2250" spc="-155" dirty="0">
                <a:latin typeface="Verdana"/>
                <a:cs typeface="Verdana"/>
              </a:rPr>
              <a:t> </a:t>
            </a:r>
            <a:r>
              <a:rPr sz="2250" spc="-110" dirty="0">
                <a:latin typeface="Verdana"/>
                <a:cs typeface="Verdana"/>
              </a:rPr>
              <a:t>t</a:t>
            </a:r>
            <a:r>
              <a:rPr sz="2250" spc="-35" dirty="0">
                <a:latin typeface="Verdana"/>
                <a:cs typeface="Verdana"/>
              </a:rPr>
              <a:t>h</a:t>
            </a:r>
            <a:r>
              <a:rPr sz="2250" spc="140" dirty="0">
                <a:latin typeface="Verdana"/>
                <a:cs typeface="Verdana"/>
              </a:rPr>
              <a:t>e</a:t>
            </a:r>
            <a:r>
              <a:rPr sz="2250" spc="-175" dirty="0">
                <a:latin typeface="Verdana"/>
                <a:cs typeface="Verdana"/>
              </a:rPr>
              <a:t> </a:t>
            </a:r>
            <a:r>
              <a:rPr sz="2250" spc="-155" dirty="0">
                <a:latin typeface="Verdana"/>
                <a:cs typeface="Verdana"/>
              </a:rPr>
              <a:t>i</a:t>
            </a:r>
            <a:r>
              <a:rPr sz="2250" spc="-110" dirty="0">
                <a:latin typeface="Verdana"/>
                <a:cs typeface="Verdana"/>
              </a:rPr>
              <a:t>t</a:t>
            </a:r>
            <a:r>
              <a:rPr sz="2250" spc="130" dirty="0">
                <a:latin typeface="Verdana"/>
                <a:cs typeface="Verdana"/>
              </a:rPr>
              <a:t>e</a:t>
            </a:r>
            <a:r>
              <a:rPr sz="2250" spc="-55" dirty="0">
                <a:latin typeface="Verdana"/>
                <a:cs typeface="Verdana"/>
              </a:rPr>
              <a:t>m</a:t>
            </a:r>
            <a:r>
              <a:rPr sz="2250" spc="-290" dirty="0">
                <a:latin typeface="Verdana"/>
                <a:cs typeface="Verdana"/>
              </a:rPr>
              <a:t>s</a:t>
            </a:r>
            <a:r>
              <a:rPr sz="2250" spc="-180" dirty="0">
                <a:latin typeface="Verdana"/>
                <a:cs typeface="Verdana"/>
              </a:rPr>
              <a:t> </a:t>
            </a:r>
            <a:r>
              <a:rPr sz="2250" spc="204" dirty="0">
                <a:latin typeface="Verdana"/>
                <a:cs typeface="Verdana"/>
              </a:rPr>
              <a:t>a</a:t>
            </a:r>
            <a:r>
              <a:rPr sz="2250" spc="-35" dirty="0">
                <a:latin typeface="Verdana"/>
                <a:cs typeface="Verdana"/>
              </a:rPr>
              <a:t>n</a:t>
            </a:r>
            <a:r>
              <a:rPr sz="2250" spc="160" dirty="0">
                <a:latin typeface="Verdana"/>
                <a:cs typeface="Verdana"/>
              </a:rPr>
              <a:t>d</a:t>
            </a:r>
            <a:r>
              <a:rPr sz="2250" spc="-160" dirty="0">
                <a:latin typeface="Verdana"/>
                <a:cs typeface="Verdana"/>
              </a:rPr>
              <a:t> </a:t>
            </a:r>
            <a:r>
              <a:rPr sz="2250" spc="204" dirty="0">
                <a:latin typeface="Verdana"/>
                <a:cs typeface="Verdana"/>
              </a:rPr>
              <a:t>a</a:t>
            </a:r>
            <a:r>
              <a:rPr sz="2250" spc="300" dirty="0">
                <a:latin typeface="Verdana"/>
                <a:cs typeface="Verdana"/>
              </a:rPr>
              <a:t>c</a:t>
            </a:r>
            <a:r>
              <a:rPr sz="2250" spc="-110" dirty="0">
                <a:latin typeface="Verdana"/>
                <a:cs typeface="Verdana"/>
              </a:rPr>
              <a:t>t</a:t>
            </a:r>
            <a:r>
              <a:rPr sz="2250" spc="-155" dirty="0">
                <a:latin typeface="Verdana"/>
                <a:cs typeface="Verdana"/>
              </a:rPr>
              <a:t>i</a:t>
            </a:r>
            <a:r>
              <a:rPr sz="2250" spc="-75" dirty="0">
                <a:latin typeface="Verdana"/>
                <a:cs typeface="Verdana"/>
              </a:rPr>
              <a:t>v</a:t>
            </a:r>
            <a:r>
              <a:rPr sz="2250" spc="-155" dirty="0">
                <a:latin typeface="Verdana"/>
                <a:cs typeface="Verdana"/>
              </a:rPr>
              <a:t>i</a:t>
            </a:r>
            <a:r>
              <a:rPr sz="2250" spc="-120" dirty="0">
                <a:latin typeface="Verdana"/>
                <a:cs typeface="Verdana"/>
              </a:rPr>
              <a:t>t</a:t>
            </a:r>
            <a:r>
              <a:rPr sz="2250" spc="-170" dirty="0">
                <a:latin typeface="Verdana"/>
                <a:cs typeface="Verdana"/>
              </a:rPr>
              <a:t>i</a:t>
            </a:r>
            <a:r>
              <a:rPr sz="2250" spc="130" dirty="0">
                <a:latin typeface="Verdana"/>
                <a:cs typeface="Verdana"/>
              </a:rPr>
              <a:t>e</a:t>
            </a:r>
            <a:r>
              <a:rPr sz="2250" spc="-290" dirty="0">
                <a:latin typeface="Verdana"/>
                <a:cs typeface="Verdana"/>
              </a:rPr>
              <a:t>s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3747135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450" dirty="0"/>
              <a:t>C</a:t>
            </a:r>
            <a:r>
              <a:rPr sz="3850" spc="325" dirty="0"/>
              <a:t>a</a:t>
            </a:r>
            <a:r>
              <a:rPr sz="3850" spc="-484" dirty="0"/>
              <a:t>r</a:t>
            </a:r>
            <a:r>
              <a:rPr sz="3850" spc="245" dirty="0"/>
              <a:t>d</a:t>
            </a:r>
            <a:r>
              <a:rPr sz="3850" spc="-320" dirty="0"/>
              <a:t> </a:t>
            </a:r>
            <a:r>
              <a:rPr sz="3850" spc="-715" dirty="0"/>
              <a:t>S</a:t>
            </a:r>
            <a:r>
              <a:rPr sz="3850" spc="190" dirty="0"/>
              <a:t>o</a:t>
            </a:r>
            <a:r>
              <a:rPr sz="3850" spc="-484" dirty="0"/>
              <a:t>r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-85" dirty="0"/>
              <a:t>n</a:t>
            </a:r>
            <a:r>
              <a:rPr sz="3850" spc="200" dirty="0"/>
              <a:t>g</a:t>
            </a:r>
            <a:r>
              <a:rPr sz="3850" spc="-320" dirty="0"/>
              <a:t> </a:t>
            </a:r>
            <a:r>
              <a:rPr sz="3850" spc="-325" dirty="0"/>
              <a:t>(</a:t>
            </a:r>
            <a:r>
              <a:rPr sz="3850" spc="-320" dirty="0"/>
              <a:t>2</a:t>
            </a:r>
            <a:r>
              <a:rPr sz="3850" spc="-325" dirty="0"/>
              <a:t>)</a:t>
            </a:r>
            <a:endParaRPr sz="38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93257" y="771143"/>
            <a:ext cx="2700141" cy="339699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319019"/>
            <a:ext cx="8967470" cy="374586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13360" marR="184785" indent="-201295">
              <a:lnSpc>
                <a:spcPct val="80000"/>
              </a:lnSpc>
              <a:spcBef>
                <a:spcPts val="695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110" dirty="0">
                <a:solidFill>
                  <a:srgbClr val="5A9BD5"/>
                </a:solidFill>
                <a:latin typeface="Verdana"/>
                <a:cs typeface="Verdana"/>
              </a:rPr>
              <a:t>Open</a:t>
            </a:r>
            <a:r>
              <a:rPr sz="2450" spc="-175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450" spc="85" dirty="0">
                <a:solidFill>
                  <a:srgbClr val="5A9BD5"/>
                </a:solidFill>
                <a:latin typeface="Verdana"/>
                <a:cs typeface="Verdana"/>
              </a:rPr>
              <a:t>Card</a:t>
            </a:r>
            <a:r>
              <a:rPr sz="2450" spc="-215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450" spc="-170" dirty="0">
                <a:solidFill>
                  <a:srgbClr val="5A9BD5"/>
                </a:solidFill>
                <a:latin typeface="Verdana"/>
                <a:cs typeface="Verdana"/>
              </a:rPr>
              <a:t>Sorting</a:t>
            </a:r>
            <a:r>
              <a:rPr sz="2450" spc="-170" dirty="0">
                <a:latin typeface="Verdana"/>
                <a:cs typeface="Verdana"/>
              </a:rPr>
              <a:t>: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-45" dirty="0">
                <a:latin typeface="Verdana"/>
                <a:cs typeface="Verdana"/>
              </a:rPr>
              <a:t>Participants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are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given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cards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showing </a:t>
            </a:r>
            <a:r>
              <a:rPr sz="2450" spc="-844" dirty="0">
                <a:latin typeface="Verdana"/>
                <a:cs typeface="Verdana"/>
              </a:rPr>
              <a:t> 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135" dirty="0">
                <a:latin typeface="Verdana"/>
                <a:cs typeface="Verdana"/>
              </a:rPr>
              <a:t>t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w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55" dirty="0">
                <a:latin typeface="Verdana"/>
                <a:cs typeface="Verdana"/>
              </a:rPr>
              <a:t>h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120" dirty="0">
                <a:latin typeface="Verdana"/>
                <a:cs typeface="Verdana"/>
              </a:rPr>
              <a:t>o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05" dirty="0">
                <a:latin typeface="Verdana"/>
                <a:cs typeface="Verdana"/>
              </a:rPr>
              <a:t>-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150" dirty="0">
                <a:latin typeface="Verdana"/>
                <a:cs typeface="Verdana"/>
              </a:rPr>
              <a:t>b</a:t>
            </a:r>
            <a:r>
              <a:rPr sz="2450" spc="-170" dirty="0">
                <a:latin typeface="Verdana"/>
                <a:cs typeface="Verdana"/>
              </a:rPr>
              <a:t>l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55" dirty="0">
                <a:latin typeface="Verdana"/>
                <a:cs typeface="Verdana"/>
              </a:rPr>
              <a:t>h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155" dirty="0">
                <a:latin typeface="Verdana"/>
                <a:cs typeface="Verdana"/>
              </a:rPr>
              <a:t>d</a:t>
            </a:r>
            <a:r>
              <a:rPr sz="2450" spc="-235" dirty="0">
                <a:latin typeface="Verdana"/>
                <a:cs typeface="Verdana"/>
              </a:rPr>
              <a:t> </a:t>
            </a:r>
            <a:r>
              <a:rPr sz="2450" spc="125" dirty="0">
                <a:latin typeface="Verdana"/>
                <a:cs typeface="Verdana"/>
              </a:rPr>
              <a:t>g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55" dirty="0">
                <a:latin typeface="Verdana"/>
                <a:cs typeface="Verdana"/>
              </a:rPr>
              <a:t>u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125" dirty="0">
                <a:latin typeface="Verdana"/>
                <a:cs typeface="Verdana"/>
              </a:rPr>
              <a:t>g</a:t>
            </a:r>
            <a:r>
              <a:rPr sz="2450" spc="-325" dirty="0">
                <a:latin typeface="Verdana"/>
                <a:cs typeface="Verdana"/>
              </a:rPr>
              <a:t>s</a:t>
            </a:r>
            <a:endParaRPr sz="2450">
              <a:latin typeface="Verdana"/>
              <a:cs typeface="Verdana"/>
            </a:endParaRPr>
          </a:p>
          <a:p>
            <a:pPr marL="614680" marR="898525" lvl="1" indent="-201295">
              <a:lnSpc>
                <a:spcPts val="2030"/>
              </a:lnSpc>
              <a:spcBef>
                <a:spcPts val="74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114" dirty="0">
                <a:latin typeface="Verdana"/>
                <a:cs typeface="Verdana"/>
              </a:rPr>
              <a:t>They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5" dirty="0">
                <a:latin typeface="Verdana"/>
                <a:cs typeface="Verdana"/>
              </a:rPr>
              <a:t>are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asked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to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140" dirty="0">
                <a:latin typeface="Verdana"/>
                <a:cs typeface="Verdana"/>
              </a:rPr>
              <a:t>sort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cards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55" dirty="0">
                <a:latin typeface="Verdana"/>
                <a:cs typeface="Verdana"/>
              </a:rPr>
              <a:t>into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-50" dirty="0">
                <a:latin typeface="Verdana"/>
                <a:cs typeface="Verdana"/>
              </a:rPr>
              <a:t>groups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that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45" dirty="0">
                <a:latin typeface="Verdana"/>
                <a:cs typeface="Verdana"/>
              </a:rPr>
              <a:t>they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5" dirty="0">
                <a:latin typeface="Verdana"/>
                <a:cs typeface="Verdana"/>
              </a:rPr>
              <a:t>feel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5" dirty="0">
                <a:latin typeface="Verdana"/>
                <a:cs typeface="Verdana"/>
              </a:rPr>
              <a:t>are </a:t>
            </a:r>
            <a:r>
              <a:rPr sz="2100" spc="-725" dirty="0">
                <a:latin typeface="Verdana"/>
                <a:cs typeface="Verdana"/>
              </a:rPr>
              <a:t> 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114" dirty="0">
                <a:latin typeface="Verdana"/>
                <a:cs typeface="Verdana"/>
              </a:rPr>
              <a:t>pp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114" dirty="0">
                <a:latin typeface="Verdana"/>
                <a:cs typeface="Verdana"/>
              </a:rPr>
              <a:t>b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00" dirty="0">
                <a:latin typeface="Verdana"/>
                <a:cs typeface="Verdana"/>
              </a:rPr>
              <a:t>g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120" dirty="0">
                <a:latin typeface="Verdana"/>
                <a:cs typeface="Verdana"/>
              </a:rPr>
              <a:t>p</a:t>
            </a:r>
            <a:endParaRPr sz="21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ED7C30"/>
              </a:buClr>
              <a:buFont typeface="Wingdings"/>
              <a:buChar char=""/>
            </a:pPr>
            <a:endParaRPr sz="3000">
              <a:latin typeface="Verdana"/>
              <a:cs typeface="Verdana"/>
            </a:endParaRPr>
          </a:p>
          <a:p>
            <a:pPr marL="213360" marR="5080" indent="-201295">
              <a:lnSpc>
                <a:spcPct val="80000"/>
              </a:lnSpc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35" dirty="0">
                <a:solidFill>
                  <a:srgbClr val="5A9BD5"/>
                </a:solidFill>
                <a:latin typeface="Verdana"/>
                <a:cs typeface="Verdana"/>
              </a:rPr>
              <a:t>Closed</a:t>
            </a:r>
            <a:r>
              <a:rPr sz="2450" spc="-204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450" spc="85" dirty="0">
                <a:solidFill>
                  <a:srgbClr val="5A9BD5"/>
                </a:solidFill>
                <a:latin typeface="Verdana"/>
                <a:cs typeface="Verdana"/>
              </a:rPr>
              <a:t>Card</a:t>
            </a:r>
            <a:r>
              <a:rPr sz="2450" spc="-215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450" spc="-170" dirty="0">
                <a:solidFill>
                  <a:srgbClr val="5A9BD5"/>
                </a:solidFill>
                <a:latin typeface="Verdana"/>
                <a:cs typeface="Verdana"/>
              </a:rPr>
              <a:t>Sorting</a:t>
            </a:r>
            <a:r>
              <a:rPr sz="2450" spc="-170" dirty="0">
                <a:latin typeface="Verdana"/>
                <a:cs typeface="Verdana"/>
              </a:rPr>
              <a:t>: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-45" dirty="0">
                <a:latin typeface="Verdana"/>
                <a:cs typeface="Verdana"/>
              </a:rPr>
              <a:t>Participants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are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given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cards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showing </a:t>
            </a:r>
            <a:r>
              <a:rPr sz="2450" spc="-850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content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90" dirty="0">
                <a:latin typeface="Verdana"/>
                <a:cs typeface="Verdana"/>
              </a:rPr>
              <a:t>with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an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established</a:t>
            </a:r>
            <a:r>
              <a:rPr sz="2450" spc="-204" dirty="0">
                <a:latin typeface="Verdana"/>
                <a:cs typeface="Verdana"/>
              </a:rPr>
              <a:t> </a:t>
            </a:r>
            <a:r>
              <a:rPr sz="2450" spc="-105" dirty="0">
                <a:latin typeface="Verdana"/>
                <a:cs typeface="Verdana"/>
              </a:rPr>
              <a:t>initial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10" dirty="0">
                <a:latin typeface="Verdana"/>
                <a:cs typeface="Verdana"/>
              </a:rPr>
              <a:t>set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of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95" dirty="0">
                <a:latin typeface="Verdana"/>
                <a:cs typeface="Verdana"/>
              </a:rPr>
              <a:t>primary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groups</a:t>
            </a:r>
            <a:endParaRPr sz="2450">
              <a:latin typeface="Verdana"/>
              <a:cs typeface="Verdana"/>
            </a:endParaRPr>
          </a:p>
          <a:p>
            <a:pPr marL="614680" marR="96520" lvl="1" indent="-201295">
              <a:lnSpc>
                <a:spcPct val="80000"/>
              </a:lnSpc>
              <a:spcBef>
                <a:spcPts val="770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20" dirty="0">
                <a:latin typeface="Verdana"/>
                <a:cs typeface="Verdana"/>
              </a:rPr>
              <a:t>P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90" dirty="0">
                <a:latin typeface="Verdana"/>
                <a:cs typeface="Verdana"/>
              </a:rPr>
              <a:t>k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00" dirty="0">
                <a:latin typeface="Verdana"/>
                <a:cs typeface="Verdana"/>
              </a:rPr>
              <a:t>o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-150" dirty="0">
                <a:latin typeface="Verdana"/>
                <a:cs typeface="Verdana"/>
              </a:rPr>
              <a:t>l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00" dirty="0">
                <a:latin typeface="Verdana"/>
                <a:cs typeface="Verdana"/>
              </a:rPr>
              <a:t>o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65" dirty="0">
                <a:latin typeface="Verdana"/>
                <a:cs typeface="Verdana"/>
              </a:rPr>
              <a:t>-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114" dirty="0">
                <a:latin typeface="Verdana"/>
                <a:cs typeface="Verdana"/>
              </a:rPr>
              <a:t>b</a:t>
            </a:r>
            <a:r>
              <a:rPr sz="2100" spc="-150" dirty="0">
                <a:latin typeface="Verdana"/>
                <a:cs typeface="Verdana"/>
              </a:rPr>
              <a:t>l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90" dirty="0">
                <a:latin typeface="Verdana"/>
                <a:cs typeface="Verdana"/>
              </a:rPr>
              <a:t>d  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80" dirty="0">
                <a:latin typeface="Verdana"/>
                <a:cs typeface="Verdana"/>
              </a:rPr>
              <a:t>m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120" dirty="0">
                <a:latin typeface="Verdana"/>
                <a:cs typeface="Verdana"/>
              </a:rPr>
              <a:t>y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100" dirty="0">
                <a:latin typeface="Verdana"/>
                <a:cs typeface="Verdana"/>
              </a:rPr>
              <a:t>g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-280" dirty="0">
                <a:latin typeface="Verdana"/>
                <a:cs typeface="Verdana"/>
              </a:rPr>
              <a:t>s</a:t>
            </a:r>
            <a:endParaRPr sz="21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ED7C30"/>
              </a:buClr>
              <a:buFont typeface="Wingdings"/>
              <a:buChar char=""/>
            </a:pPr>
            <a:endParaRPr sz="250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-80" dirty="0">
                <a:solidFill>
                  <a:srgbClr val="5A9BD5"/>
                </a:solidFill>
                <a:latin typeface="Verdana"/>
                <a:cs typeface="Verdana"/>
              </a:rPr>
              <a:t>Hybrid</a:t>
            </a:r>
            <a:r>
              <a:rPr sz="2450" spc="-210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450" spc="85" dirty="0">
                <a:solidFill>
                  <a:srgbClr val="5A9BD5"/>
                </a:solidFill>
                <a:latin typeface="Verdana"/>
                <a:cs typeface="Verdana"/>
              </a:rPr>
              <a:t>Card</a:t>
            </a:r>
            <a:r>
              <a:rPr sz="2450" spc="-220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450" spc="-170" dirty="0">
                <a:solidFill>
                  <a:srgbClr val="5A9BD5"/>
                </a:solidFill>
                <a:latin typeface="Verdana"/>
                <a:cs typeface="Verdana"/>
              </a:rPr>
              <a:t>Sorting</a:t>
            </a:r>
            <a:r>
              <a:rPr sz="2450" spc="-170" dirty="0">
                <a:latin typeface="Verdana"/>
                <a:cs typeface="Verdana"/>
              </a:rPr>
              <a:t>: </a:t>
            </a:r>
            <a:r>
              <a:rPr sz="2450" spc="-70" dirty="0">
                <a:latin typeface="Verdana"/>
                <a:cs typeface="Verdana"/>
              </a:rPr>
              <a:t>Some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15" dirty="0">
                <a:latin typeface="Verdana"/>
                <a:cs typeface="Verdana"/>
              </a:rPr>
              <a:t>combination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of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the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two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3747135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450" dirty="0"/>
              <a:t>C</a:t>
            </a:r>
            <a:r>
              <a:rPr sz="3850" spc="325" dirty="0"/>
              <a:t>a</a:t>
            </a:r>
            <a:r>
              <a:rPr sz="3850" spc="-484" dirty="0"/>
              <a:t>r</a:t>
            </a:r>
            <a:r>
              <a:rPr sz="3850" spc="245" dirty="0"/>
              <a:t>d</a:t>
            </a:r>
            <a:r>
              <a:rPr sz="3850" spc="-320" dirty="0"/>
              <a:t> </a:t>
            </a:r>
            <a:r>
              <a:rPr sz="3850" spc="-715" dirty="0"/>
              <a:t>S</a:t>
            </a:r>
            <a:r>
              <a:rPr sz="3850" spc="190" dirty="0"/>
              <a:t>o</a:t>
            </a:r>
            <a:r>
              <a:rPr sz="3850" spc="-484" dirty="0"/>
              <a:t>r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-85" dirty="0"/>
              <a:t>n</a:t>
            </a:r>
            <a:r>
              <a:rPr sz="3850" spc="200" dirty="0"/>
              <a:t>g</a:t>
            </a:r>
            <a:r>
              <a:rPr sz="3850" spc="-320" dirty="0"/>
              <a:t> </a:t>
            </a:r>
            <a:r>
              <a:rPr sz="3850" spc="-325" dirty="0"/>
              <a:t>(</a:t>
            </a:r>
            <a:r>
              <a:rPr sz="3850" spc="-320" dirty="0"/>
              <a:t>3</a:t>
            </a:r>
            <a:r>
              <a:rPr sz="3850" spc="-325" dirty="0"/>
              <a:t>)</a:t>
            </a:r>
            <a:endParaRPr sz="38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4339590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-750" dirty="0"/>
              <a:t>I</a:t>
            </a:r>
            <a:r>
              <a:rPr sz="3850" spc="-85" dirty="0"/>
              <a:t>n</a:t>
            </a:r>
            <a:r>
              <a:rPr sz="3850" spc="-215" dirty="0"/>
              <a:t>t</a:t>
            </a:r>
            <a:r>
              <a:rPr sz="3850" spc="210" dirty="0"/>
              <a:t>e</a:t>
            </a:r>
            <a:r>
              <a:rPr sz="3850" spc="-484" dirty="0"/>
              <a:t>r</a:t>
            </a:r>
            <a:r>
              <a:rPr sz="3850" spc="325" dirty="0"/>
              <a:t>a</a:t>
            </a:r>
            <a:r>
              <a:rPr sz="3850" spc="484" dirty="0"/>
              <a:t>c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190" dirty="0"/>
              <a:t>o</a:t>
            </a:r>
            <a:r>
              <a:rPr sz="3850" spc="-80" dirty="0"/>
              <a:t>n</a:t>
            </a:r>
            <a:r>
              <a:rPr sz="3850" spc="-315" dirty="0"/>
              <a:t> </a:t>
            </a:r>
            <a:r>
              <a:rPr sz="3850" spc="-95" dirty="0"/>
              <a:t>D</a:t>
            </a:r>
            <a:r>
              <a:rPr sz="3850" spc="210" dirty="0"/>
              <a:t>e</a:t>
            </a:r>
            <a:r>
              <a:rPr sz="3850" spc="-515" dirty="0"/>
              <a:t>s</a:t>
            </a:r>
            <a:r>
              <a:rPr sz="3850" spc="-295" dirty="0"/>
              <a:t>i</a:t>
            </a:r>
            <a:r>
              <a:rPr sz="3850" spc="200" dirty="0"/>
              <a:t>g</a:t>
            </a:r>
            <a:r>
              <a:rPr sz="3850" spc="-80" dirty="0"/>
              <a:t>n</a:t>
            </a:r>
            <a:endParaRPr sz="3850"/>
          </a:p>
        </p:txBody>
      </p:sp>
      <p:sp>
        <p:nvSpPr>
          <p:cNvPr id="3" name="object 3"/>
          <p:cNvSpPr txBox="1"/>
          <p:nvPr/>
        </p:nvSpPr>
        <p:spPr>
          <a:xfrm>
            <a:off x="805556" y="2357119"/>
            <a:ext cx="7592059" cy="400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10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-350" dirty="0">
                <a:latin typeface="Verdana"/>
                <a:cs typeface="Verdana"/>
              </a:rPr>
              <a:t>I</a:t>
            </a:r>
            <a:r>
              <a:rPr sz="2450" spc="-235" dirty="0">
                <a:latin typeface="Verdana"/>
                <a:cs typeface="Verdana"/>
              </a:rPr>
              <a:t>t</a:t>
            </a:r>
            <a:r>
              <a:rPr sz="2450" spc="110" dirty="0">
                <a:latin typeface="Verdana"/>
                <a:cs typeface="Verdana"/>
              </a:rPr>
              <a:t>e</a:t>
            </a:r>
            <a:r>
              <a:rPr sz="2450" spc="-254" dirty="0">
                <a:latin typeface="Verdana"/>
                <a:cs typeface="Verdana"/>
              </a:rPr>
              <a:t>r</a:t>
            </a:r>
            <a:r>
              <a:rPr sz="2450" spc="145" dirty="0">
                <a:latin typeface="Verdana"/>
                <a:cs typeface="Verdana"/>
              </a:rPr>
              <a:t>a</a:t>
            </a:r>
            <a:r>
              <a:rPr sz="2450" spc="-235" dirty="0">
                <a:latin typeface="Verdana"/>
                <a:cs typeface="Verdana"/>
              </a:rPr>
              <a:t>t</a:t>
            </a:r>
            <a:r>
              <a:rPr sz="2450" spc="-90" dirty="0">
                <a:latin typeface="Verdana"/>
                <a:cs typeface="Verdana"/>
              </a:rPr>
              <a:t>i</a:t>
            </a:r>
            <a:r>
              <a:rPr sz="2450" spc="-75" dirty="0">
                <a:latin typeface="Verdana"/>
                <a:cs typeface="Verdana"/>
              </a:rPr>
              <a:t>v</a:t>
            </a:r>
            <a:r>
              <a:rPr sz="2450" spc="114" dirty="0">
                <a:latin typeface="Verdana"/>
                <a:cs typeface="Verdana"/>
              </a:rPr>
              <a:t>e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55" dirty="0">
                <a:latin typeface="Verdana"/>
                <a:cs typeface="Verdana"/>
              </a:rPr>
              <a:t>u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155" dirty="0">
                <a:latin typeface="Verdana"/>
                <a:cs typeface="Verdana"/>
              </a:rPr>
              <a:t>d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145" dirty="0">
                <a:latin typeface="Verdana"/>
                <a:cs typeface="Verdana"/>
              </a:rPr>
              <a:t>d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125" dirty="0">
                <a:latin typeface="Verdana"/>
                <a:cs typeface="Verdana"/>
              </a:rPr>
              <a:t>g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155" dirty="0">
                <a:latin typeface="Verdana"/>
                <a:cs typeface="Verdana"/>
              </a:rPr>
              <a:t>d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145" dirty="0">
                <a:latin typeface="Verdana"/>
                <a:cs typeface="Verdana"/>
              </a:rPr>
              <a:t>d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75" dirty="0">
                <a:latin typeface="Verdana"/>
                <a:cs typeface="Verdana"/>
              </a:rPr>
              <a:t>v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170" dirty="0">
                <a:latin typeface="Verdana"/>
                <a:cs typeface="Verdana"/>
              </a:rPr>
              <a:t>l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-85" dirty="0">
                <a:latin typeface="Verdana"/>
                <a:cs typeface="Verdana"/>
              </a:rPr>
              <a:t>m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135" dirty="0">
                <a:latin typeface="Verdana"/>
                <a:cs typeface="Verdana"/>
              </a:rPr>
              <a:t>t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1135">
              <a:lnSpc>
                <a:spcPct val="100000"/>
              </a:lnSpc>
              <a:spcBef>
                <a:spcPts val="130"/>
              </a:spcBef>
            </a:pPr>
            <a:r>
              <a:rPr dirty="0"/>
              <a:t>Requirements</a:t>
            </a:r>
            <a:r>
              <a:rPr spc="20" dirty="0"/>
              <a:t> </a:t>
            </a:r>
            <a:r>
              <a:rPr spc="10" dirty="0"/>
              <a:t>gathering</a:t>
            </a:r>
          </a:p>
          <a:p>
            <a:pPr marL="2065020">
              <a:lnSpc>
                <a:spcPct val="100000"/>
              </a:lnSpc>
              <a:spcBef>
                <a:spcPts val="1310"/>
              </a:spcBef>
            </a:pPr>
            <a:r>
              <a:rPr spc="5" dirty="0"/>
              <a:t>Quick</a:t>
            </a:r>
            <a:r>
              <a:rPr spc="-35" dirty="0"/>
              <a:t> </a:t>
            </a:r>
            <a:r>
              <a:rPr dirty="0"/>
              <a:t>design</a:t>
            </a:r>
          </a:p>
          <a:p>
            <a:pPr marL="2748280">
              <a:lnSpc>
                <a:spcPct val="100000"/>
              </a:lnSpc>
              <a:spcBef>
                <a:spcPts val="1225"/>
              </a:spcBef>
            </a:pPr>
            <a:r>
              <a:rPr spc="-10" dirty="0"/>
              <a:t>Build</a:t>
            </a:r>
            <a:r>
              <a:rPr spc="-65" dirty="0"/>
              <a:t> </a:t>
            </a:r>
            <a:r>
              <a:rPr spc="20" dirty="0"/>
              <a:t>prototype</a:t>
            </a:r>
          </a:p>
          <a:p>
            <a:pPr marL="3860800" marR="777240" indent="-273050">
              <a:lnSpc>
                <a:spcPct val="112900"/>
              </a:lnSpc>
              <a:spcBef>
                <a:spcPts val="1045"/>
              </a:spcBef>
            </a:pPr>
            <a:r>
              <a:rPr dirty="0"/>
              <a:t>Evaluate</a:t>
            </a:r>
            <a:r>
              <a:rPr spc="-45" dirty="0"/>
              <a:t> </a:t>
            </a:r>
            <a:r>
              <a:rPr spc="5" dirty="0"/>
              <a:t>and</a:t>
            </a:r>
            <a:r>
              <a:rPr spc="-40" dirty="0"/>
              <a:t> </a:t>
            </a:r>
            <a:r>
              <a:rPr spc="15" dirty="0"/>
              <a:t>reﬁne </a:t>
            </a:r>
            <a:r>
              <a:rPr spc="-370" dirty="0"/>
              <a:t> </a:t>
            </a:r>
            <a:r>
              <a:rPr spc="5" dirty="0"/>
              <a:t>requirements</a:t>
            </a:r>
          </a:p>
          <a:p>
            <a:pPr marL="178435">
              <a:lnSpc>
                <a:spcPct val="100000"/>
              </a:lnSpc>
              <a:spcBef>
                <a:spcPts val="65"/>
              </a:spcBef>
            </a:pPr>
            <a:endParaRPr sz="1650"/>
          </a:p>
          <a:p>
            <a:pPr marL="178435" marR="5080" algn="r">
              <a:lnSpc>
                <a:spcPct val="100000"/>
              </a:lnSpc>
            </a:pPr>
            <a:r>
              <a:rPr dirty="0"/>
              <a:t>Engineer</a:t>
            </a:r>
            <a:r>
              <a:rPr spc="-50" dirty="0"/>
              <a:t> </a:t>
            </a:r>
            <a:r>
              <a:rPr spc="25" dirty="0"/>
              <a:t>product</a:t>
            </a:r>
          </a:p>
        </p:txBody>
      </p:sp>
      <p:sp>
        <p:nvSpPr>
          <p:cNvPr id="5" name="object 5"/>
          <p:cNvSpPr/>
          <p:nvPr/>
        </p:nvSpPr>
        <p:spPr>
          <a:xfrm>
            <a:off x="7507084" y="5119115"/>
            <a:ext cx="457200" cy="504825"/>
          </a:xfrm>
          <a:custGeom>
            <a:avLst/>
            <a:gdLst/>
            <a:ahLst/>
            <a:cxnLst/>
            <a:rect l="l" t="t" r="r" b="b"/>
            <a:pathLst>
              <a:path w="457200" h="504825">
                <a:moveTo>
                  <a:pt x="457200" y="423672"/>
                </a:moveTo>
                <a:lnTo>
                  <a:pt x="426720" y="423672"/>
                </a:lnTo>
                <a:lnTo>
                  <a:pt x="426720" y="21336"/>
                </a:lnTo>
                <a:lnTo>
                  <a:pt x="426720" y="10668"/>
                </a:lnTo>
                <a:lnTo>
                  <a:pt x="426720" y="0"/>
                </a:lnTo>
                <a:lnTo>
                  <a:pt x="10668" y="0"/>
                </a:lnTo>
                <a:lnTo>
                  <a:pt x="0" y="0"/>
                </a:lnTo>
                <a:lnTo>
                  <a:pt x="0" y="21336"/>
                </a:lnTo>
                <a:lnTo>
                  <a:pt x="10668" y="21336"/>
                </a:lnTo>
                <a:lnTo>
                  <a:pt x="402336" y="21336"/>
                </a:lnTo>
                <a:lnTo>
                  <a:pt x="402336" y="423672"/>
                </a:lnTo>
                <a:lnTo>
                  <a:pt x="359664" y="423672"/>
                </a:lnTo>
                <a:lnTo>
                  <a:pt x="413004" y="504444"/>
                </a:lnTo>
                <a:lnTo>
                  <a:pt x="457200" y="423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59156" y="4515611"/>
            <a:ext cx="467995" cy="314325"/>
          </a:xfrm>
          <a:custGeom>
            <a:avLst/>
            <a:gdLst/>
            <a:ahLst/>
            <a:cxnLst/>
            <a:rect l="l" t="t" r="r" b="b"/>
            <a:pathLst>
              <a:path w="467995" h="314325">
                <a:moveTo>
                  <a:pt x="467868" y="222504"/>
                </a:moveTo>
                <a:lnTo>
                  <a:pt x="423672" y="222504"/>
                </a:lnTo>
                <a:lnTo>
                  <a:pt x="423672" y="21336"/>
                </a:lnTo>
                <a:lnTo>
                  <a:pt x="423672" y="10668"/>
                </a:lnTo>
                <a:lnTo>
                  <a:pt x="423672" y="0"/>
                </a:lnTo>
                <a:lnTo>
                  <a:pt x="10668" y="0"/>
                </a:lnTo>
                <a:lnTo>
                  <a:pt x="0" y="0"/>
                </a:lnTo>
                <a:lnTo>
                  <a:pt x="0" y="21336"/>
                </a:lnTo>
                <a:lnTo>
                  <a:pt x="10668" y="21336"/>
                </a:lnTo>
                <a:lnTo>
                  <a:pt x="400812" y="21336"/>
                </a:lnTo>
                <a:lnTo>
                  <a:pt x="400812" y="222504"/>
                </a:lnTo>
                <a:lnTo>
                  <a:pt x="370332" y="222504"/>
                </a:lnTo>
                <a:lnTo>
                  <a:pt x="413004" y="313944"/>
                </a:lnTo>
                <a:lnTo>
                  <a:pt x="467868" y="222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6584" y="5867400"/>
            <a:ext cx="617220" cy="325120"/>
          </a:xfrm>
          <a:custGeom>
            <a:avLst/>
            <a:gdLst/>
            <a:ahLst/>
            <a:cxnLst/>
            <a:rect l="l" t="t" r="r" b="b"/>
            <a:pathLst>
              <a:path w="617220" h="325120">
                <a:moveTo>
                  <a:pt x="617220" y="0"/>
                </a:moveTo>
                <a:lnTo>
                  <a:pt x="592836" y="0"/>
                </a:lnTo>
                <a:lnTo>
                  <a:pt x="592836" y="10668"/>
                </a:lnTo>
                <a:lnTo>
                  <a:pt x="592836" y="303276"/>
                </a:lnTo>
                <a:lnTo>
                  <a:pt x="67056" y="303276"/>
                </a:lnTo>
                <a:lnTo>
                  <a:pt x="67056" y="102108"/>
                </a:lnTo>
                <a:lnTo>
                  <a:pt x="102108" y="102108"/>
                </a:lnTo>
                <a:lnTo>
                  <a:pt x="56388" y="10668"/>
                </a:lnTo>
                <a:lnTo>
                  <a:pt x="0" y="102108"/>
                </a:lnTo>
                <a:lnTo>
                  <a:pt x="45720" y="102108"/>
                </a:lnTo>
                <a:lnTo>
                  <a:pt x="45720" y="303276"/>
                </a:lnTo>
                <a:lnTo>
                  <a:pt x="45720" y="313944"/>
                </a:lnTo>
                <a:lnTo>
                  <a:pt x="45720" y="324612"/>
                </a:lnTo>
                <a:lnTo>
                  <a:pt x="592836" y="324612"/>
                </a:lnTo>
                <a:lnTo>
                  <a:pt x="603504" y="324612"/>
                </a:lnTo>
                <a:lnTo>
                  <a:pt x="617220" y="324612"/>
                </a:lnTo>
                <a:lnTo>
                  <a:pt x="617220" y="10668"/>
                </a:lnTo>
                <a:lnTo>
                  <a:pt x="617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2305674" y="3425952"/>
            <a:ext cx="3886200" cy="2409825"/>
            <a:chOff x="2305674" y="3425952"/>
            <a:chExt cx="3886200" cy="2409825"/>
          </a:xfrm>
        </p:grpSpPr>
        <p:sp>
          <p:nvSpPr>
            <p:cNvPr id="9" name="object 9"/>
            <p:cNvSpPr/>
            <p:nvPr/>
          </p:nvSpPr>
          <p:spPr>
            <a:xfrm>
              <a:off x="2644000" y="3723131"/>
              <a:ext cx="3548379" cy="2112645"/>
            </a:xfrm>
            <a:custGeom>
              <a:avLst/>
              <a:gdLst/>
              <a:ahLst/>
              <a:cxnLst/>
              <a:rect l="l" t="t" r="r" b="b"/>
              <a:pathLst>
                <a:path w="3548379" h="2112645">
                  <a:moveTo>
                    <a:pt x="2531364" y="225552"/>
                  </a:moveTo>
                  <a:lnTo>
                    <a:pt x="2497836" y="225552"/>
                  </a:lnTo>
                  <a:lnTo>
                    <a:pt x="2497836" y="24384"/>
                  </a:lnTo>
                  <a:lnTo>
                    <a:pt x="2499360" y="24384"/>
                  </a:lnTo>
                  <a:lnTo>
                    <a:pt x="2499360" y="0"/>
                  </a:lnTo>
                  <a:lnTo>
                    <a:pt x="2086356" y="0"/>
                  </a:lnTo>
                  <a:lnTo>
                    <a:pt x="2075688" y="0"/>
                  </a:lnTo>
                  <a:lnTo>
                    <a:pt x="2075688" y="24384"/>
                  </a:lnTo>
                  <a:lnTo>
                    <a:pt x="2086356" y="24384"/>
                  </a:lnTo>
                  <a:lnTo>
                    <a:pt x="2476500" y="24384"/>
                  </a:lnTo>
                  <a:lnTo>
                    <a:pt x="2476500" y="225552"/>
                  </a:lnTo>
                  <a:lnTo>
                    <a:pt x="2430780" y="225552"/>
                  </a:lnTo>
                  <a:lnTo>
                    <a:pt x="2488692" y="313944"/>
                  </a:lnTo>
                  <a:lnTo>
                    <a:pt x="2531364" y="225552"/>
                  </a:lnTo>
                  <a:close/>
                </a:path>
                <a:path w="3548379" h="2112645">
                  <a:moveTo>
                    <a:pt x="2744724" y="947928"/>
                  </a:moveTo>
                  <a:lnTo>
                    <a:pt x="2720340" y="947928"/>
                  </a:lnTo>
                  <a:lnTo>
                    <a:pt x="2720340" y="961644"/>
                  </a:lnTo>
                  <a:lnTo>
                    <a:pt x="2720340" y="1540764"/>
                  </a:lnTo>
                  <a:lnTo>
                    <a:pt x="1793748" y="1540764"/>
                  </a:lnTo>
                  <a:lnTo>
                    <a:pt x="1793748" y="693420"/>
                  </a:lnTo>
                  <a:lnTo>
                    <a:pt x="1839468" y="693420"/>
                  </a:lnTo>
                  <a:lnTo>
                    <a:pt x="1783080" y="601980"/>
                  </a:lnTo>
                  <a:lnTo>
                    <a:pt x="1740408" y="693420"/>
                  </a:lnTo>
                  <a:lnTo>
                    <a:pt x="1772412" y="693420"/>
                  </a:lnTo>
                  <a:lnTo>
                    <a:pt x="1772412" y="1540764"/>
                  </a:lnTo>
                  <a:lnTo>
                    <a:pt x="455676" y="1540764"/>
                  </a:lnTo>
                  <a:lnTo>
                    <a:pt x="455676" y="246888"/>
                  </a:lnTo>
                  <a:lnTo>
                    <a:pt x="489204" y="246888"/>
                  </a:lnTo>
                  <a:lnTo>
                    <a:pt x="445008" y="158496"/>
                  </a:lnTo>
                  <a:lnTo>
                    <a:pt x="388620" y="246888"/>
                  </a:lnTo>
                  <a:lnTo>
                    <a:pt x="432816" y="246888"/>
                  </a:lnTo>
                  <a:lnTo>
                    <a:pt x="432816" y="1540764"/>
                  </a:lnTo>
                  <a:lnTo>
                    <a:pt x="432816" y="1551432"/>
                  </a:lnTo>
                  <a:lnTo>
                    <a:pt x="432816" y="1565148"/>
                  </a:lnTo>
                  <a:lnTo>
                    <a:pt x="1772412" y="1565148"/>
                  </a:lnTo>
                  <a:lnTo>
                    <a:pt x="1793748" y="1565148"/>
                  </a:lnTo>
                  <a:lnTo>
                    <a:pt x="2720340" y="1565148"/>
                  </a:lnTo>
                  <a:lnTo>
                    <a:pt x="2731008" y="1565148"/>
                  </a:lnTo>
                  <a:lnTo>
                    <a:pt x="2744724" y="1565148"/>
                  </a:lnTo>
                  <a:lnTo>
                    <a:pt x="2744724" y="961644"/>
                  </a:lnTo>
                  <a:lnTo>
                    <a:pt x="2744724" y="947928"/>
                  </a:lnTo>
                  <a:close/>
                </a:path>
                <a:path w="3548379" h="2112645">
                  <a:moveTo>
                    <a:pt x="3480816" y="614172"/>
                  </a:moveTo>
                  <a:lnTo>
                    <a:pt x="3445764" y="614172"/>
                  </a:lnTo>
                  <a:lnTo>
                    <a:pt x="3445764" y="413004"/>
                  </a:lnTo>
                  <a:lnTo>
                    <a:pt x="3445764" y="400812"/>
                  </a:lnTo>
                  <a:lnTo>
                    <a:pt x="3445764" y="390144"/>
                  </a:lnTo>
                  <a:lnTo>
                    <a:pt x="3034284" y="390144"/>
                  </a:lnTo>
                  <a:lnTo>
                    <a:pt x="3023616" y="390144"/>
                  </a:lnTo>
                  <a:lnTo>
                    <a:pt x="3023616" y="413004"/>
                  </a:lnTo>
                  <a:lnTo>
                    <a:pt x="3034284" y="413004"/>
                  </a:lnTo>
                  <a:lnTo>
                    <a:pt x="3425952" y="413004"/>
                  </a:lnTo>
                  <a:lnTo>
                    <a:pt x="3425952" y="614172"/>
                  </a:lnTo>
                  <a:lnTo>
                    <a:pt x="3378708" y="614172"/>
                  </a:lnTo>
                  <a:lnTo>
                    <a:pt x="3435096" y="704088"/>
                  </a:lnTo>
                  <a:lnTo>
                    <a:pt x="3480816" y="614172"/>
                  </a:lnTo>
                  <a:close/>
                </a:path>
                <a:path w="3548379" h="2112645">
                  <a:moveTo>
                    <a:pt x="3547872" y="1642872"/>
                  </a:moveTo>
                  <a:lnTo>
                    <a:pt x="3523488" y="1642872"/>
                  </a:lnTo>
                  <a:lnTo>
                    <a:pt x="3523488" y="1653540"/>
                  </a:lnTo>
                  <a:lnTo>
                    <a:pt x="3523488" y="2087880"/>
                  </a:lnTo>
                  <a:lnTo>
                    <a:pt x="53340" y="2087880"/>
                  </a:lnTo>
                  <a:lnTo>
                    <a:pt x="53340" y="291084"/>
                  </a:lnTo>
                  <a:lnTo>
                    <a:pt x="99060" y="291084"/>
                  </a:lnTo>
                  <a:lnTo>
                    <a:pt x="42672" y="211836"/>
                  </a:lnTo>
                  <a:lnTo>
                    <a:pt x="0" y="291084"/>
                  </a:lnTo>
                  <a:lnTo>
                    <a:pt x="32004" y="291084"/>
                  </a:lnTo>
                  <a:lnTo>
                    <a:pt x="32004" y="2087880"/>
                  </a:lnTo>
                  <a:lnTo>
                    <a:pt x="32004" y="2101596"/>
                  </a:lnTo>
                  <a:lnTo>
                    <a:pt x="32004" y="2112264"/>
                  </a:lnTo>
                  <a:lnTo>
                    <a:pt x="3523488" y="2112264"/>
                  </a:lnTo>
                  <a:lnTo>
                    <a:pt x="3535680" y="2112264"/>
                  </a:lnTo>
                  <a:lnTo>
                    <a:pt x="3547872" y="2112264"/>
                  </a:lnTo>
                  <a:lnTo>
                    <a:pt x="3547872" y="1653540"/>
                  </a:lnTo>
                  <a:lnTo>
                    <a:pt x="3547872" y="1642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05672" y="3425964"/>
              <a:ext cx="2435860" cy="477520"/>
            </a:xfrm>
            <a:custGeom>
              <a:avLst/>
              <a:gdLst/>
              <a:ahLst/>
              <a:cxnLst/>
              <a:rect l="l" t="t" r="r" b="b"/>
              <a:pathLst>
                <a:path w="2435860" h="477520">
                  <a:moveTo>
                    <a:pt x="2435352" y="25908"/>
                  </a:moveTo>
                  <a:lnTo>
                    <a:pt x="2433472" y="16065"/>
                  </a:lnTo>
                  <a:lnTo>
                    <a:pt x="2428303" y="7810"/>
                  </a:lnTo>
                  <a:lnTo>
                    <a:pt x="2420556" y="2108"/>
                  </a:lnTo>
                  <a:lnTo>
                    <a:pt x="2410968" y="0"/>
                  </a:lnTo>
                  <a:lnTo>
                    <a:pt x="2385060" y="0"/>
                  </a:lnTo>
                  <a:lnTo>
                    <a:pt x="2385060" y="50292"/>
                  </a:lnTo>
                  <a:lnTo>
                    <a:pt x="2385060" y="426720"/>
                  </a:lnTo>
                  <a:lnTo>
                    <a:pt x="50292" y="426720"/>
                  </a:lnTo>
                  <a:lnTo>
                    <a:pt x="50292" y="50292"/>
                  </a:lnTo>
                  <a:lnTo>
                    <a:pt x="2385060" y="50292"/>
                  </a:lnTo>
                  <a:lnTo>
                    <a:pt x="2385060" y="0"/>
                  </a:lnTo>
                  <a:lnTo>
                    <a:pt x="25908" y="0"/>
                  </a:lnTo>
                  <a:lnTo>
                    <a:pt x="16065" y="2108"/>
                  </a:lnTo>
                  <a:lnTo>
                    <a:pt x="7810" y="7810"/>
                  </a:lnTo>
                  <a:lnTo>
                    <a:pt x="2120" y="16065"/>
                  </a:lnTo>
                  <a:lnTo>
                    <a:pt x="0" y="25908"/>
                  </a:lnTo>
                  <a:lnTo>
                    <a:pt x="0" y="451104"/>
                  </a:lnTo>
                  <a:lnTo>
                    <a:pt x="2120" y="460933"/>
                  </a:lnTo>
                  <a:lnTo>
                    <a:pt x="7810" y="469201"/>
                  </a:lnTo>
                  <a:lnTo>
                    <a:pt x="16065" y="474891"/>
                  </a:lnTo>
                  <a:lnTo>
                    <a:pt x="25908" y="477012"/>
                  </a:lnTo>
                  <a:lnTo>
                    <a:pt x="50292" y="477012"/>
                  </a:lnTo>
                  <a:lnTo>
                    <a:pt x="2385060" y="477012"/>
                  </a:lnTo>
                  <a:lnTo>
                    <a:pt x="2410968" y="477012"/>
                  </a:lnTo>
                  <a:lnTo>
                    <a:pt x="2420556" y="474891"/>
                  </a:lnTo>
                  <a:lnTo>
                    <a:pt x="2428303" y="469201"/>
                  </a:lnTo>
                  <a:lnTo>
                    <a:pt x="2433472" y="460933"/>
                  </a:lnTo>
                  <a:lnTo>
                    <a:pt x="2435352" y="451104"/>
                  </a:lnTo>
                  <a:lnTo>
                    <a:pt x="2435352" y="25908"/>
                  </a:lnTo>
                  <a:close/>
                </a:path>
              </a:pathLst>
            </a:custGeom>
            <a:solidFill>
              <a:srgbClr val="006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357119"/>
            <a:ext cx="9053195" cy="161988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13360" marR="5080" indent="-201295">
              <a:lnSpc>
                <a:spcPts val="2640"/>
              </a:lnSpc>
              <a:spcBef>
                <a:spcPts val="445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-25" dirty="0">
                <a:latin typeface="Verdana"/>
                <a:cs typeface="Verdana"/>
              </a:rPr>
              <a:t>Y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55" dirty="0">
                <a:latin typeface="Verdana"/>
                <a:cs typeface="Verdana"/>
              </a:rPr>
              <a:t>u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225" dirty="0">
                <a:latin typeface="Verdana"/>
                <a:cs typeface="Verdana"/>
              </a:rPr>
              <a:t> 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80" dirty="0">
                <a:latin typeface="Verdana"/>
                <a:cs typeface="Verdana"/>
              </a:rPr>
              <a:t>m</a:t>
            </a:r>
            <a:r>
              <a:rPr sz="2450" spc="-185" dirty="0">
                <a:latin typeface="Verdana"/>
                <a:cs typeface="Verdana"/>
              </a:rPr>
              <a:t> i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150" dirty="0">
                <a:latin typeface="Verdana"/>
                <a:cs typeface="Verdana"/>
              </a:rPr>
              <a:t>b</a:t>
            </a:r>
            <a:r>
              <a:rPr sz="2450" spc="-170" dirty="0">
                <a:latin typeface="Verdana"/>
                <a:cs typeface="Verdana"/>
              </a:rPr>
              <a:t>l</a:t>
            </a:r>
            <a:r>
              <a:rPr sz="2450" spc="135" dirty="0">
                <a:latin typeface="Verdana"/>
                <a:cs typeface="Verdana"/>
              </a:rPr>
              <a:t>e</a:t>
            </a:r>
            <a:r>
              <a:rPr sz="2450" spc="-220" dirty="0">
                <a:latin typeface="Verdana"/>
                <a:cs typeface="Verdana"/>
              </a:rPr>
              <a:t> </a:t>
            </a:r>
            <a:r>
              <a:rPr sz="2450" spc="-95" dirty="0">
                <a:latin typeface="Verdana"/>
                <a:cs typeface="Verdana"/>
              </a:rPr>
              <a:t>f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55" dirty="0">
                <a:latin typeface="Verdana"/>
                <a:cs typeface="Verdana"/>
              </a:rPr>
              <a:t>h</a:t>
            </a:r>
            <a:r>
              <a:rPr sz="2450" spc="135" dirty="0">
                <a:latin typeface="Verdana"/>
                <a:cs typeface="Verdana"/>
              </a:rPr>
              <a:t>e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95" dirty="0">
                <a:latin typeface="Verdana"/>
                <a:cs typeface="Verdana"/>
              </a:rPr>
              <a:t>f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85" dirty="0">
                <a:latin typeface="Verdana"/>
                <a:cs typeface="Verdana"/>
              </a:rPr>
              <a:t>m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-55" dirty="0">
                <a:latin typeface="Verdana"/>
                <a:cs typeface="Verdana"/>
              </a:rPr>
              <a:t>h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150" dirty="0">
                <a:latin typeface="Verdana"/>
                <a:cs typeface="Verdana"/>
              </a:rPr>
              <a:t>t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55" dirty="0">
                <a:latin typeface="Verdana"/>
                <a:cs typeface="Verdana"/>
              </a:rPr>
              <a:t>u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35" dirty="0">
                <a:latin typeface="Verdana"/>
                <a:cs typeface="Verdana"/>
              </a:rPr>
              <a:t>e</a:t>
            </a:r>
            <a:r>
              <a:rPr sz="2450" spc="-220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90" dirty="0">
                <a:latin typeface="Verdana"/>
                <a:cs typeface="Verdana"/>
              </a:rPr>
              <a:t>f  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55" dirty="0">
                <a:latin typeface="Verdana"/>
                <a:cs typeface="Verdana"/>
              </a:rPr>
              <a:t>h</a:t>
            </a:r>
            <a:r>
              <a:rPr sz="2450" spc="135" dirty="0">
                <a:latin typeface="Verdana"/>
                <a:cs typeface="Verdana"/>
              </a:rPr>
              <a:t>e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170" dirty="0">
                <a:latin typeface="Verdana"/>
                <a:cs typeface="Verdana"/>
              </a:rPr>
              <a:t>l</a:t>
            </a:r>
            <a:r>
              <a:rPr sz="2450" spc="-95" dirty="0">
                <a:latin typeface="Verdana"/>
                <a:cs typeface="Verdana"/>
              </a:rPr>
              <a:t>f</a:t>
            </a:r>
            <a:r>
              <a:rPr sz="2450" spc="-305" dirty="0">
                <a:latin typeface="Verdana"/>
                <a:cs typeface="Verdana"/>
              </a:rPr>
              <a:t>-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-55" dirty="0">
                <a:latin typeface="Verdana"/>
                <a:cs typeface="Verdana"/>
              </a:rPr>
              <a:t>h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-220" dirty="0">
                <a:latin typeface="Verdana"/>
                <a:cs typeface="Verdana"/>
              </a:rPr>
              <a:t>k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55" dirty="0">
                <a:latin typeface="Verdana"/>
                <a:cs typeface="Verdana"/>
              </a:rPr>
              <a:t>u</a:t>
            </a:r>
            <a:r>
              <a:rPr sz="2450" spc="-135" dirty="0">
                <a:latin typeface="Verdana"/>
                <a:cs typeface="Verdana"/>
              </a:rPr>
              <a:t>t</a:t>
            </a:r>
            <a:r>
              <a:rPr sz="2450" spc="-220" dirty="0">
                <a:latin typeface="Verdana"/>
                <a:cs typeface="Verdana"/>
              </a:rPr>
              <a:t> 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55" dirty="0">
                <a:latin typeface="Verdana"/>
                <a:cs typeface="Verdana"/>
              </a:rPr>
              <a:t>un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90" dirty="0">
                <a:latin typeface="Verdana"/>
                <a:cs typeface="Verdana"/>
              </a:rPr>
              <a:t>f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204" dirty="0">
                <a:latin typeface="Verdana"/>
                <a:cs typeface="Verdana"/>
              </a:rPr>
              <a:t>a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170" dirty="0">
                <a:latin typeface="Verdana"/>
                <a:cs typeface="Verdana"/>
              </a:rPr>
              <a:t>l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25" dirty="0">
                <a:latin typeface="Verdana"/>
                <a:cs typeface="Verdana"/>
              </a:rPr>
              <a:t>g</a:t>
            </a:r>
            <a:r>
              <a:rPr sz="2450" spc="135" dirty="0">
                <a:latin typeface="Verdana"/>
                <a:cs typeface="Verdana"/>
              </a:rPr>
              <a:t>e</a:t>
            </a:r>
            <a:r>
              <a:rPr sz="2450" spc="-204" dirty="0">
                <a:latin typeface="Verdana"/>
                <a:cs typeface="Verdana"/>
              </a:rPr>
              <a:t> 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55" dirty="0">
                <a:latin typeface="Verdana"/>
                <a:cs typeface="Verdana"/>
              </a:rPr>
              <a:t>u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85" dirty="0">
                <a:latin typeface="Verdana"/>
                <a:cs typeface="Verdana"/>
              </a:rPr>
              <a:t>m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320" dirty="0">
                <a:latin typeface="Verdana"/>
                <a:cs typeface="Verdana"/>
              </a:rPr>
              <a:t>r</a:t>
            </a:r>
            <a:r>
              <a:rPr sz="2450" spc="-220" dirty="0">
                <a:latin typeface="Verdana"/>
                <a:cs typeface="Verdana"/>
              </a:rPr>
              <a:t>k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135" dirty="0">
                <a:latin typeface="Verdana"/>
                <a:cs typeface="Verdana"/>
              </a:rPr>
              <a:t>t</a:t>
            </a:r>
            <a:r>
              <a:rPr sz="2450" spc="-220" dirty="0">
                <a:latin typeface="Verdana"/>
                <a:cs typeface="Verdana"/>
              </a:rPr>
              <a:t> </a:t>
            </a:r>
            <a:r>
              <a:rPr sz="2450" spc="310" dirty="0">
                <a:latin typeface="Verdana"/>
                <a:cs typeface="Verdana"/>
              </a:rPr>
              <a:t>c</a:t>
            </a:r>
            <a:r>
              <a:rPr sz="2450" spc="-55" dirty="0">
                <a:latin typeface="Verdana"/>
                <a:cs typeface="Verdana"/>
              </a:rPr>
              <a:t>h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55" dirty="0">
                <a:latin typeface="Verdana"/>
                <a:cs typeface="Verdana"/>
              </a:rPr>
              <a:t>n</a:t>
            </a:r>
            <a:endParaRPr sz="2450">
              <a:latin typeface="Verdana"/>
              <a:cs typeface="Verdana"/>
            </a:endParaRPr>
          </a:p>
          <a:p>
            <a:pPr marL="614680" marR="34290" lvl="1" indent="-201295">
              <a:lnSpc>
                <a:spcPct val="91300"/>
              </a:lnSpc>
              <a:spcBef>
                <a:spcPts val="67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1900" spc="-360" dirty="0">
                <a:latin typeface="Verdana"/>
                <a:cs typeface="Verdana"/>
              </a:rPr>
              <a:t>T</a:t>
            </a:r>
            <a:r>
              <a:rPr sz="1900" spc="-30" dirty="0">
                <a:latin typeface="Verdana"/>
                <a:cs typeface="Verdana"/>
              </a:rPr>
              <a:t>h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235" dirty="0">
                <a:latin typeface="Verdana"/>
                <a:cs typeface="Verdana"/>
              </a:rPr>
              <a:t>r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140" dirty="0">
                <a:latin typeface="Verdana"/>
                <a:cs typeface="Verdana"/>
              </a:rPr>
              <a:t> </a:t>
            </a:r>
            <a:r>
              <a:rPr sz="1900" spc="-30" dirty="0">
                <a:latin typeface="Verdana"/>
                <a:cs typeface="Verdana"/>
              </a:rPr>
              <a:t>h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60" dirty="0">
                <a:latin typeface="Verdana"/>
                <a:cs typeface="Verdana"/>
              </a:rPr>
              <a:t>v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150" dirty="0">
                <a:latin typeface="Verdana"/>
                <a:cs typeface="Verdana"/>
              </a:rPr>
              <a:t> </a:t>
            </a:r>
            <a:r>
              <a:rPr sz="1900" spc="130" dirty="0">
                <a:latin typeface="Verdana"/>
                <a:cs typeface="Verdana"/>
              </a:rPr>
              <a:t>b</a:t>
            </a:r>
            <a:r>
              <a:rPr sz="1900" spc="120" dirty="0">
                <a:latin typeface="Verdana"/>
                <a:cs typeface="Verdana"/>
              </a:rPr>
              <a:t>ee</a:t>
            </a:r>
            <a:r>
              <a:rPr sz="1900" spc="-25" dirty="0">
                <a:latin typeface="Verdana"/>
                <a:cs typeface="Verdana"/>
              </a:rPr>
              <a:t>n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-250" dirty="0">
                <a:latin typeface="Verdana"/>
                <a:cs typeface="Verdana"/>
              </a:rPr>
              <a:t>s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45" dirty="0">
                <a:latin typeface="Verdana"/>
                <a:cs typeface="Verdana"/>
              </a:rPr>
              <a:t>m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140" dirty="0">
                <a:latin typeface="Verdana"/>
                <a:cs typeface="Verdana"/>
              </a:rPr>
              <a:t> </a:t>
            </a:r>
            <a:r>
              <a:rPr sz="1900" spc="254" dirty="0">
                <a:latin typeface="Verdana"/>
                <a:cs typeface="Verdana"/>
              </a:rPr>
              <a:t>c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45" dirty="0">
                <a:latin typeface="Verdana"/>
                <a:cs typeface="Verdana"/>
              </a:rPr>
              <a:t>m</a:t>
            </a:r>
            <a:r>
              <a:rPr sz="1900" spc="130" dirty="0">
                <a:latin typeface="Verdana"/>
                <a:cs typeface="Verdana"/>
              </a:rPr>
              <a:t>p</a:t>
            </a:r>
            <a:r>
              <a:rPr sz="1900" spc="-130" dirty="0">
                <a:latin typeface="Verdana"/>
                <a:cs typeface="Verdana"/>
              </a:rPr>
              <a:t>l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130" dirty="0">
                <a:latin typeface="Verdana"/>
                <a:cs typeface="Verdana"/>
              </a:rPr>
              <a:t>i</a:t>
            </a:r>
            <a:r>
              <a:rPr sz="1900" spc="-30" dirty="0">
                <a:latin typeface="Verdana"/>
                <a:cs typeface="Verdana"/>
              </a:rPr>
              <a:t>n</a:t>
            </a:r>
            <a:r>
              <a:rPr sz="1900" spc="-105" dirty="0">
                <a:latin typeface="Verdana"/>
                <a:cs typeface="Verdana"/>
              </a:rPr>
              <a:t>t</a:t>
            </a:r>
            <a:r>
              <a:rPr sz="1900" spc="-240" dirty="0">
                <a:latin typeface="Verdana"/>
                <a:cs typeface="Verdana"/>
              </a:rPr>
              <a:t>s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-30" dirty="0">
                <a:latin typeface="Verdana"/>
                <a:cs typeface="Verdana"/>
              </a:rPr>
              <a:t>h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95" dirty="0">
                <a:latin typeface="Verdana"/>
                <a:cs typeface="Verdana"/>
              </a:rPr>
              <a:t>t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254" dirty="0">
                <a:latin typeface="Verdana"/>
                <a:cs typeface="Verdana"/>
              </a:rPr>
              <a:t>c</a:t>
            </a:r>
            <a:r>
              <a:rPr sz="1900" spc="-30" dirty="0">
                <a:latin typeface="Verdana"/>
                <a:cs typeface="Verdana"/>
              </a:rPr>
              <a:t>u</a:t>
            </a:r>
            <a:r>
              <a:rPr sz="1900" spc="-250" dirty="0">
                <a:latin typeface="Verdana"/>
                <a:cs typeface="Verdana"/>
              </a:rPr>
              <a:t>s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45" dirty="0">
                <a:latin typeface="Verdana"/>
                <a:cs typeface="Verdana"/>
              </a:rPr>
              <a:t>m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235" dirty="0">
                <a:latin typeface="Verdana"/>
                <a:cs typeface="Verdana"/>
              </a:rPr>
              <a:t>r</a:t>
            </a:r>
            <a:r>
              <a:rPr sz="1900" spc="-240" dirty="0">
                <a:latin typeface="Verdana"/>
                <a:cs typeface="Verdana"/>
              </a:rPr>
              <a:t>s</a:t>
            </a:r>
            <a:r>
              <a:rPr sz="1900" spc="-150" dirty="0">
                <a:latin typeface="Verdana"/>
                <a:cs typeface="Verdana"/>
              </a:rPr>
              <a:t> 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235" dirty="0">
                <a:latin typeface="Verdana"/>
                <a:cs typeface="Verdana"/>
              </a:rPr>
              <a:t>r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145" dirty="0">
                <a:latin typeface="Verdana"/>
                <a:cs typeface="Verdana"/>
              </a:rPr>
              <a:t> </a:t>
            </a:r>
            <a:r>
              <a:rPr sz="1900" spc="-250" dirty="0">
                <a:latin typeface="Verdana"/>
                <a:cs typeface="Verdana"/>
              </a:rPr>
              <a:t>s</a:t>
            </a:r>
            <a:r>
              <a:rPr sz="1900" spc="130" dirty="0">
                <a:latin typeface="Verdana"/>
                <a:cs typeface="Verdana"/>
              </a:rPr>
              <a:t>p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30" dirty="0">
                <a:latin typeface="Verdana"/>
                <a:cs typeface="Verdana"/>
              </a:rPr>
              <a:t>n</a:t>
            </a:r>
            <a:r>
              <a:rPr sz="1900" spc="130" dirty="0">
                <a:latin typeface="Verdana"/>
                <a:cs typeface="Verdana"/>
              </a:rPr>
              <a:t>d</a:t>
            </a:r>
            <a:r>
              <a:rPr sz="1900" spc="-130" dirty="0">
                <a:latin typeface="Verdana"/>
                <a:cs typeface="Verdana"/>
              </a:rPr>
              <a:t>i</a:t>
            </a:r>
            <a:r>
              <a:rPr sz="1900" spc="-30" dirty="0">
                <a:latin typeface="Verdana"/>
                <a:cs typeface="Verdana"/>
              </a:rPr>
              <a:t>n</a:t>
            </a:r>
            <a:r>
              <a:rPr sz="1900" spc="114" dirty="0">
                <a:latin typeface="Verdana"/>
                <a:cs typeface="Verdana"/>
              </a:rPr>
              <a:t>g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140" dirty="0">
                <a:latin typeface="Verdana"/>
                <a:cs typeface="Verdana"/>
              </a:rPr>
              <a:t> </a:t>
            </a:r>
            <a:r>
              <a:rPr sz="1900" spc="-130" dirty="0">
                <a:latin typeface="Verdana"/>
                <a:cs typeface="Verdana"/>
              </a:rPr>
              <a:t>l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30" dirty="0">
                <a:latin typeface="Verdana"/>
                <a:cs typeface="Verdana"/>
              </a:rPr>
              <a:t>n</a:t>
            </a:r>
            <a:r>
              <a:rPr sz="1900" spc="80" dirty="0">
                <a:latin typeface="Verdana"/>
                <a:cs typeface="Verdana"/>
              </a:rPr>
              <a:t>g  </a:t>
            </a:r>
            <a:r>
              <a:rPr sz="1900" spc="-35" dirty="0">
                <a:latin typeface="Verdana"/>
                <a:cs typeface="Verdana"/>
              </a:rPr>
              <a:t>time </a:t>
            </a:r>
            <a:r>
              <a:rPr sz="1900" spc="40" dirty="0">
                <a:latin typeface="Verdana"/>
                <a:cs typeface="Verdana"/>
              </a:rPr>
              <a:t>at </a:t>
            </a:r>
            <a:r>
              <a:rPr sz="1900" spc="-25" dirty="0">
                <a:latin typeface="Verdana"/>
                <a:cs typeface="Verdana"/>
              </a:rPr>
              <a:t>these </a:t>
            </a:r>
            <a:r>
              <a:rPr sz="1900" spc="-20" dirty="0">
                <a:latin typeface="Verdana"/>
                <a:cs typeface="Verdana"/>
              </a:rPr>
              <a:t>counters </a:t>
            </a:r>
            <a:r>
              <a:rPr sz="1900" spc="95" dirty="0">
                <a:latin typeface="Verdana"/>
                <a:cs typeface="Verdana"/>
              </a:rPr>
              <a:t>and </a:t>
            </a:r>
            <a:r>
              <a:rPr sz="1900" spc="20" dirty="0">
                <a:latin typeface="Verdana"/>
                <a:cs typeface="Verdana"/>
              </a:rPr>
              <a:t>are </a:t>
            </a:r>
            <a:r>
              <a:rPr sz="1900" spc="-55" dirty="0">
                <a:latin typeface="Verdana"/>
                <a:cs typeface="Verdana"/>
              </a:rPr>
              <a:t>frustrated </a:t>
            </a:r>
            <a:r>
              <a:rPr sz="1900" spc="20" dirty="0">
                <a:latin typeface="Verdana"/>
                <a:cs typeface="Verdana"/>
              </a:rPr>
              <a:t>by </a:t>
            </a:r>
            <a:r>
              <a:rPr sz="1900" spc="40" dirty="0">
                <a:latin typeface="Verdana"/>
                <a:cs typeface="Verdana"/>
              </a:rPr>
              <a:t>how </a:t>
            </a:r>
            <a:r>
              <a:rPr sz="1900" dirty="0">
                <a:latin typeface="Verdana"/>
                <a:cs typeface="Verdana"/>
              </a:rPr>
              <a:t>the </a:t>
            </a:r>
            <a:r>
              <a:rPr sz="1900" spc="20" dirty="0">
                <a:latin typeface="Verdana"/>
                <a:cs typeface="Verdana"/>
              </a:rPr>
              <a:t>categories are </a:t>
            </a:r>
            <a:r>
              <a:rPr sz="1900" spc="25" dirty="0">
                <a:latin typeface="Verdana"/>
                <a:cs typeface="Verdana"/>
              </a:rPr>
              <a:t> </a:t>
            </a:r>
            <a:r>
              <a:rPr sz="1900" spc="10" dirty="0">
                <a:latin typeface="Verdana"/>
                <a:cs typeface="Verdana"/>
              </a:rPr>
              <a:t>organized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5851"/>
            <a:ext cx="7439659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315" dirty="0"/>
              <a:t>C</a:t>
            </a:r>
            <a:r>
              <a:rPr sz="3850" spc="235" dirty="0"/>
              <a:t>a</a:t>
            </a:r>
            <a:r>
              <a:rPr sz="3850" spc="-310" dirty="0"/>
              <a:t>s</a:t>
            </a:r>
            <a:r>
              <a:rPr sz="3850" spc="180" dirty="0"/>
              <a:t>e</a:t>
            </a:r>
            <a:r>
              <a:rPr sz="3850" spc="-315" dirty="0"/>
              <a:t> </a:t>
            </a:r>
            <a:r>
              <a:rPr sz="3850" spc="-635" dirty="0"/>
              <a:t>S</a:t>
            </a:r>
            <a:r>
              <a:rPr sz="3850" spc="-355" dirty="0"/>
              <a:t>t</a:t>
            </a:r>
            <a:r>
              <a:rPr sz="3850" spc="-125" dirty="0"/>
              <a:t>u</a:t>
            </a:r>
            <a:r>
              <a:rPr sz="3850" spc="150" dirty="0"/>
              <a:t>d</a:t>
            </a:r>
            <a:r>
              <a:rPr sz="3850" spc="-40" dirty="0"/>
              <a:t>y</a:t>
            </a:r>
            <a:r>
              <a:rPr sz="3850" spc="-670" dirty="0"/>
              <a:t>:</a:t>
            </a:r>
            <a:r>
              <a:rPr sz="3850" spc="-325" dirty="0"/>
              <a:t> </a:t>
            </a:r>
            <a:r>
              <a:rPr sz="3850" spc="325" dirty="0"/>
              <a:t>O</a:t>
            </a:r>
            <a:r>
              <a:rPr sz="3850" spc="235" dirty="0"/>
              <a:t>p</a:t>
            </a:r>
            <a:r>
              <a:rPr sz="3850" spc="210" dirty="0"/>
              <a:t>e</a:t>
            </a:r>
            <a:r>
              <a:rPr sz="3850" spc="-80" dirty="0"/>
              <a:t>n</a:t>
            </a:r>
            <a:r>
              <a:rPr sz="3850" spc="-305" dirty="0"/>
              <a:t> </a:t>
            </a:r>
            <a:r>
              <a:rPr sz="3850" spc="450" dirty="0"/>
              <a:t>C</a:t>
            </a:r>
            <a:r>
              <a:rPr sz="3850" spc="325" dirty="0"/>
              <a:t>a</a:t>
            </a:r>
            <a:r>
              <a:rPr sz="3850" spc="-484" dirty="0"/>
              <a:t>r</a:t>
            </a:r>
            <a:r>
              <a:rPr sz="3850" spc="245" dirty="0"/>
              <a:t>d</a:t>
            </a:r>
            <a:r>
              <a:rPr sz="3850" spc="-320" dirty="0"/>
              <a:t> </a:t>
            </a:r>
            <a:r>
              <a:rPr sz="3850" spc="-715" dirty="0"/>
              <a:t>S</a:t>
            </a:r>
            <a:r>
              <a:rPr sz="3850" spc="190" dirty="0"/>
              <a:t>o</a:t>
            </a:r>
            <a:r>
              <a:rPr sz="3850" spc="-484" dirty="0"/>
              <a:t>r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-85" dirty="0"/>
              <a:t>n</a:t>
            </a:r>
            <a:r>
              <a:rPr sz="3850" spc="200" dirty="0"/>
              <a:t>g</a:t>
            </a:r>
            <a:endParaRPr sz="3850"/>
          </a:p>
        </p:txBody>
      </p:sp>
      <p:sp>
        <p:nvSpPr>
          <p:cNvPr id="4" name="object 4"/>
          <p:cNvSpPr txBox="1"/>
          <p:nvPr/>
        </p:nvSpPr>
        <p:spPr>
          <a:xfrm>
            <a:off x="813176" y="6433817"/>
            <a:ext cx="9319895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u="sng" spc="-1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https://</a:t>
            </a:r>
            <a:r>
              <a:rPr sz="1200" u="sng" spc="-1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  <a:hlinkClick r:id="rId2"/>
              </a:rPr>
              <a:t>www.interaction-design.org/literature/book/the-encyclopedia-of-human-computer-interaction-2nd-ed/card-sorting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76933" y="4189476"/>
            <a:ext cx="3831335" cy="21549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302255"/>
            <a:ext cx="863028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00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100" spc="10" dirty="0">
                <a:latin typeface="Verdana"/>
                <a:cs typeface="Verdana"/>
              </a:rPr>
              <a:t>You</a:t>
            </a:r>
            <a:r>
              <a:rPr sz="2100" spc="-195" dirty="0">
                <a:latin typeface="Verdana"/>
                <a:cs typeface="Verdana"/>
              </a:rPr>
              <a:t> </a:t>
            </a:r>
            <a:r>
              <a:rPr sz="2100" spc="5" dirty="0">
                <a:latin typeface="Verdana"/>
                <a:cs typeface="Verdana"/>
              </a:rPr>
              <a:t>are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asked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to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consider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25" dirty="0">
                <a:latin typeface="Verdana"/>
                <a:cs typeface="Verdana"/>
              </a:rPr>
              <a:t>how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30" dirty="0">
                <a:latin typeface="Verdana"/>
                <a:cs typeface="Verdana"/>
              </a:rPr>
              <a:t>you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60" dirty="0">
                <a:latin typeface="Verdana"/>
                <a:cs typeface="Verdana"/>
              </a:rPr>
              <a:t>might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organize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45" dirty="0">
                <a:latin typeface="Verdana"/>
                <a:cs typeface="Verdana"/>
              </a:rPr>
              <a:t>these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95" dirty="0">
                <a:latin typeface="Verdana"/>
                <a:cs typeface="Verdana"/>
              </a:rPr>
              <a:t>yourself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6368" y="2945383"/>
            <a:ext cx="8037830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35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1800" spc="-80" dirty="0">
                <a:latin typeface="Verdana"/>
                <a:cs typeface="Verdana"/>
              </a:rPr>
              <a:t>Use</a:t>
            </a:r>
            <a:r>
              <a:rPr sz="1800" spc="-100" dirty="0">
                <a:latin typeface="Verdana"/>
                <a:cs typeface="Verdana"/>
              </a:rPr>
              <a:t> </a:t>
            </a:r>
            <a:r>
              <a:rPr sz="1800" spc="10" dirty="0">
                <a:latin typeface="Verdana"/>
                <a:cs typeface="Verdana"/>
              </a:rPr>
              <a:t>the</a:t>
            </a:r>
            <a:r>
              <a:rPr sz="1800" spc="-135" dirty="0">
                <a:latin typeface="Verdana"/>
                <a:cs typeface="Verdana"/>
              </a:rPr>
              <a:t> </a:t>
            </a:r>
            <a:r>
              <a:rPr sz="1800" spc="-65" dirty="0">
                <a:latin typeface="Verdana"/>
                <a:cs typeface="Verdana"/>
              </a:rPr>
              <a:t>items</a:t>
            </a:r>
            <a:r>
              <a:rPr sz="1800" spc="-150" dirty="0">
                <a:latin typeface="Verdana"/>
                <a:cs typeface="Verdana"/>
              </a:rPr>
              <a:t> </a:t>
            </a:r>
            <a:r>
              <a:rPr sz="1800" spc="-45" dirty="0">
                <a:latin typeface="Verdana"/>
                <a:cs typeface="Verdana"/>
              </a:rPr>
              <a:t>listed</a:t>
            </a:r>
            <a:r>
              <a:rPr sz="1800" spc="-155" dirty="0">
                <a:latin typeface="Verdana"/>
                <a:cs typeface="Verdana"/>
              </a:rPr>
              <a:t> </a:t>
            </a:r>
            <a:r>
              <a:rPr sz="1800" spc="55" dirty="0">
                <a:latin typeface="Verdana"/>
                <a:cs typeface="Verdana"/>
              </a:rPr>
              <a:t>below</a:t>
            </a:r>
            <a:r>
              <a:rPr sz="1800" spc="-95" dirty="0">
                <a:latin typeface="Verdana"/>
                <a:cs typeface="Verdana"/>
              </a:rPr>
              <a:t> </a:t>
            </a:r>
            <a:r>
              <a:rPr sz="1800" spc="95" dirty="0">
                <a:latin typeface="Verdana"/>
                <a:cs typeface="Verdana"/>
              </a:rPr>
              <a:t>and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spc="20" dirty="0">
                <a:latin typeface="Verdana"/>
                <a:cs typeface="Verdana"/>
              </a:rPr>
              <a:t>group</a:t>
            </a:r>
            <a:r>
              <a:rPr sz="1800" spc="-95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them</a:t>
            </a:r>
            <a:r>
              <a:rPr sz="1800" spc="-125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into</a:t>
            </a:r>
            <a:r>
              <a:rPr sz="1800" spc="-150" dirty="0">
                <a:latin typeface="Verdana"/>
                <a:cs typeface="Verdana"/>
              </a:rPr>
              <a:t> </a:t>
            </a:r>
            <a:r>
              <a:rPr sz="1800" spc="-65" dirty="0">
                <a:solidFill>
                  <a:srgbClr val="ED7C30"/>
                </a:solidFill>
                <a:latin typeface="Verdana"/>
                <a:cs typeface="Verdana"/>
              </a:rPr>
              <a:t>four</a:t>
            </a:r>
            <a:r>
              <a:rPr sz="1800" spc="-105" dirty="0">
                <a:solidFill>
                  <a:srgbClr val="ED7C30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ED7C30"/>
                </a:solidFill>
                <a:latin typeface="Verdana"/>
                <a:cs typeface="Verdana"/>
              </a:rPr>
              <a:t>groups</a:t>
            </a:r>
            <a:r>
              <a:rPr sz="1800" spc="-100" dirty="0">
                <a:solidFill>
                  <a:srgbClr val="ED7C30"/>
                </a:solidFill>
                <a:latin typeface="Verdana"/>
                <a:cs typeface="Verdana"/>
              </a:rPr>
              <a:t> </a:t>
            </a:r>
            <a:r>
              <a:rPr sz="1800" spc="65" dirty="0">
                <a:latin typeface="Verdana"/>
                <a:cs typeface="Verdana"/>
              </a:rPr>
              <a:t>based</a:t>
            </a:r>
            <a:r>
              <a:rPr sz="1800" spc="-95" dirty="0">
                <a:latin typeface="Verdana"/>
                <a:cs typeface="Verdana"/>
              </a:rPr>
              <a:t> </a:t>
            </a:r>
            <a:r>
              <a:rPr sz="1800" spc="40" dirty="0">
                <a:latin typeface="Verdana"/>
                <a:cs typeface="Verdana"/>
              </a:rPr>
              <a:t>on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07540" y="3140454"/>
            <a:ext cx="1007110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spc="-140" dirty="0">
                <a:latin typeface="Verdana"/>
                <a:cs typeface="Verdana"/>
              </a:rPr>
              <a:t>s</a:t>
            </a:r>
            <a:r>
              <a:rPr sz="1800" spc="-55" dirty="0">
                <a:latin typeface="Verdana"/>
                <a:cs typeface="Verdana"/>
              </a:rPr>
              <a:t>i</a:t>
            </a:r>
            <a:r>
              <a:rPr sz="1800" spc="-30" dirty="0">
                <a:latin typeface="Verdana"/>
                <a:cs typeface="Verdana"/>
              </a:rPr>
              <a:t>m</a:t>
            </a:r>
            <a:r>
              <a:rPr sz="1800" spc="-55" dirty="0">
                <a:latin typeface="Verdana"/>
                <a:cs typeface="Verdana"/>
              </a:rPr>
              <a:t>il</a:t>
            </a:r>
            <a:r>
              <a:rPr sz="1800" spc="-35" dirty="0">
                <a:latin typeface="Verdana"/>
                <a:cs typeface="Verdana"/>
              </a:rPr>
              <a:t>a</a:t>
            </a:r>
            <a:r>
              <a:rPr sz="1800" spc="-25" dirty="0">
                <a:latin typeface="Verdana"/>
                <a:cs typeface="Verdana"/>
              </a:rPr>
              <a:t>r</a:t>
            </a:r>
            <a:r>
              <a:rPr sz="1800" spc="-55" dirty="0">
                <a:latin typeface="Verdana"/>
                <a:cs typeface="Verdana"/>
              </a:rPr>
              <a:t>i</a:t>
            </a:r>
            <a:r>
              <a:rPr sz="1800" spc="-160" dirty="0">
                <a:latin typeface="Verdana"/>
                <a:cs typeface="Verdana"/>
              </a:rPr>
              <a:t>t</a:t>
            </a:r>
            <a:r>
              <a:rPr sz="1800" spc="-5" dirty="0">
                <a:latin typeface="Verdana"/>
                <a:cs typeface="Verdana"/>
              </a:rPr>
              <a:t>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6368" y="3702810"/>
            <a:ext cx="4010660" cy="25768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35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1800" spc="195" dirty="0">
                <a:latin typeface="Verdana"/>
                <a:cs typeface="Verdana"/>
              </a:rPr>
              <a:t>G</a:t>
            </a:r>
            <a:r>
              <a:rPr sz="1800" spc="-114" dirty="0">
                <a:latin typeface="Verdana"/>
                <a:cs typeface="Verdana"/>
              </a:rPr>
              <a:t>i</a:t>
            </a:r>
            <a:r>
              <a:rPr sz="1800" spc="-50" dirty="0">
                <a:latin typeface="Verdana"/>
                <a:cs typeface="Verdana"/>
              </a:rPr>
              <a:t>v</a:t>
            </a:r>
            <a:r>
              <a:rPr sz="1800" spc="120" dirty="0">
                <a:latin typeface="Verdana"/>
                <a:cs typeface="Verdana"/>
              </a:rPr>
              <a:t>e</a:t>
            </a:r>
            <a:r>
              <a:rPr sz="1800" spc="-110" dirty="0">
                <a:latin typeface="Verdana"/>
                <a:cs typeface="Verdana"/>
              </a:rPr>
              <a:t> </a:t>
            </a:r>
            <a:r>
              <a:rPr sz="1800" spc="170" dirty="0">
                <a:latin typeface="Verdana"/>
                <a:cs typeface="Verdana"/>
              </a:rPr>
              <a:t>a</a:t>
            </a:r>
            <a:r>
              <a:rPr sz="1800" spc="-114" dirty="0">
                <a:latin typeface="Verdana"/>
                <a:cs typeface="Verdana"/>
              </a:rPr>
              <a:t> </a:t>
            </a:r>
            <a:r>
              <a:rPr sz="1800" spc="-25" dirty="0">
                <a:latin typeface="Verdana"/>
                <a:cs typeface="Verdana"/>
              </a:rPr>
              <a:t>n</a:t>
            </a:r>
            <a:r>
              <a:rPr sz="1800" spc="175" dirty="0">
                <a:latin typeface="Verdana"/>
                <a:cs typeface="Verdana"/>
              </a:rPr>
              <a:t>a</a:t>
            </a:r>
            <a:r>
              <a:rPr sz="1800" spc="-25" dirty="0">
                <a:latin typeface="Verdana"/>
                <a:cs typeface="Verdana"/>
              </a:rPr>
              <a:t>m</a:t>
            </a:r>
            <a:r>
              <a:rPr sz="1800" spc="114" dirty="0">
                <a:latin typeface="Verdana"/>
                <a:cs typeface="Verdana"/>
              </a:rPr>
              <a:t>e</a:t>
            </a:r>
            <a:r>
              <a:rPr sz="1800" spc="-15" dirty="0">
                <a:latin typeface="Verdana"/>
                <a:cs typeface="Verdana"/>
              </a:rPr>
              <a:t>/</a:t>
            </a:r>
            <a:r>
              <a:rPr sz="1800" spc="-65" dirty="0">
                <a:latin typeface="Verdana"/>
                <a:cs typeface="Verdana"/>
              </a:rPr>
              <a:t>t</a:t>
            </a:r>
            <a:r>
              <a:rPr sz="1800" spc="-130" dirty="0">
                <a:latin typeface="Verdana"/>
                <a:cs typeface="Verdana"/>
              </a:rPr>
              <a:t>i</a:t>
            </a:r>
            <a:r>
              <a:rPr sz="1800" spc="-80" dirty="0">
                <a:latin typeface="Verdana"/>
                <a:cs typeface="Verdana"/>
              </a:rPr>
              <a:t>t</a:t>
            </a:r>
            <a:r>
              <a:rPr sz="1800" spc="-130" dirty="0">
                <a:latin typeface="Verdana"/>
                <a:cs typeface="Verdana"/>
              </a:rPr>
              <a:t>l</a:t>
            </a:r>
            <a:r>
              <a:rPr sz="1800" spc="120" dirty="0">
                <a:latin typeface="Verdana"/>
                <a:cs typeface="Verdana"/>
              </a:rPr>
              <a:t>e</a:t>
            </a:r>
            <a:r>
              <a:rPr sz="1800" spc="-150" dirty="0">
                <a:latin typeface="Verdana"/>
                <a:cs typeface="Verdana"/>
              </a:rPr>
              <a:t> </a:t>
            </a:r>
            <a:r>
              <a:rPr sz="1800" spc="-65" dirty="0">
                <a:latin typeface="Verdana"/>
                <a:cs typeface="Verdana"/>
              </a:rPr>
              <a:t>f</a:t>
            </a:r>
            <a:r>
              <a:rPr sz="1800" spc="100" dirty="0">
                <a:latin typeface="Verdana"/>
                <a:cs typeface="Verdana"/>
              </a:rPr>
              <a:t>o</a:t>
            </a:r>
            <a:r>
              <a:rPr sz="1800" spc="-220" dirty="0">
                <a:latin typeface="Verdana"/>
                <a:cs typeface="Verdana"/>
              </a:rPr>
              <a:t>r</a:t>
            </a:r>
            <a:r>
              <a:rPr sz="1800" spc="-105" dirty="0">
                <a:latin typeface="Verdana"/>
                <a:cs typeface="Verdana"/>
              </a:rPr>
              <a:t> </a:t>
            </a:r>
            <a:r>
              <a:rPr sz="1800" spc="114" dirty="0">
                <a:latin typeface="Verdana"/>
                <a:cs typeface="Verdana"/>
              </a:rPr>
              <a:t>e</a:t>
            </a:r>
            <a:r>
              <a:rPr sz="1800" spc="175" dirty="0">
                <a:latin typeface="Verdana"/>
                <a:cs typeface="Verdana"/>
              </a:rPr>
              <a:t>a</a:t>
            </a:r>
            <a:r>
              <a:rPr sz="1800" spc="250" dirty="0">
                <a:latin typeface="Verdana"/>
                <a:cs typeface="Verdana"/>
              </a:rPr>
              <a:t>c</a:t>
            </a:r>
            <a:r>
              <a:rPr sz="1800" spc="-20" dirty="0">
                <a:latin typeface="Verdana"/>
                <a:cs typeface="Verdana"/>
              </a:rPr>
              <a:t>h</a:t>
            </a:r>
            <a:r>
              <a:rPr sz="1800" spc="-110" dirty="0">
                <a:latin typeface="Verdana"/>
                <a:cs typeface="Verdana"/>
              </a:rPr>
              <a:t> </a:t>
            </a:r>
            <a:r>
              <a:rPr sz="1800" spc="110" dirty="0">
                <a:latin typeface="Verdana"/>
                <a:cs typeface="Verdana"/>
              </a:rPr>
              <a:t>g</a:t>
            </a:r>
            <a:r>
              <a:rPr sz="1800" spc="-220" dirty="0">
                <a:latin typeface="Verdana"/>
                <a:cs typeface="Verdana"/>
              </a:rPr>
              <a:t>r</a:t>
            </a:r>
            <a:r>
              <a:rPr sz="1800" spc="100" dirty="0">
                <a:latin typeface="Verdana"/>
                <a:cs typeface="Verdana"/>
              </a:rPr>
              <a:t>o</a:t>
            </a:r>
            <a:r>
              <a:rPr sz="1800" spc="-25" dirty="0">
                <a:latin typeface="Verdana"/>
                <a:cs typeface="Verdana"/>
              </a:rPr>
              <a:t>u</a:t>
            </a:r>
            <a:r>
              <a:rPr sz="1800" spc="130" dirty="0">
                <a:latin typeface="Verdana"/>
                <a:cs typeface="Verdana"/>
              </a:rPr>
              <a:t>p</a:t>
            </a:r>
            <a:endParaRPr sz="1800">
              <a:latin typeface="Verdana"/>
              <a:cs typeface="Verdana"/>
            </a:endParaRPr>
          </a:p>
          <a:p>
            <a:pPr marL="1015365" lvl="1" indent="-201930">
              <a:lnSpc>
                <a:spcPct val="100000"/>
              </a:lnSpc>
              <a:spcBef>
                <a:spcPts val="50"/>
              </a:spcBef>
              <a:buClr>
                <a:srgbClr val="ED7C30"/>
              </a:buClr>
              <a:buFont typeface="Wingdings"/>
              <a:buChar char=""/>
              <a:tabLst>
                <a:tab pos="1016000" algn="l"/>
              </a:tabLst>
            </a:pPr>
            <a:r>
              <a:rPr sz="1450" spc="30" dirty="0">
                <a:latin typeface="Verdana"/>
                <a:cs typeface="Verdana"/>
              </a:rPr>
              <a:t>apples</a:t>
            </a:r>
            <a:endParaRPr sz="1450">
              <a:latin typeface="Verdana"/>
              <a:cs typeface="Verdana"/>
            </a:endParaRPr>
          </a:p>
          <a:p>
            <a:pPr marL="1015365" lvl="1" indent="-201930">
              <a:lnSpc>
                <a:spcPct val="100000"/>
              </a:lnSpc>
              <a:spcBef>
                <a:spcPts val="45"/>
              </a:spcBef>
              <a:buClr>
                <a:srgbClr val="ED7C30"/>
              </a:buClr>
              <a:buFont typeface="Wingdings"/>
              <a:buChar char=""/>
              <a:tabLst>
                <a:tab pos="1016000" algn="l"/>
              </a:tabLst>
            </a:pPr>
            <a:r>
              <a:rPr sz="1450" spc="10" dirty="0">
                <a:latin typeface="Verdana"/>
                <a:cs typeface="Verdana"/>
              </a:rPr>
              <a:t>oranges</a:t>
            </a:r>
            <a:endParaRPr sz="1450">
              <a:latin typeface="Verdana"/>
              <a:cs typeface="Verdana"/>
            </a:endParaRPr>
          </a:p>
          <a:p>
            <a:pPr marL="1015365" lvl="1" indent="-201930">
              <a:lnSpc>
                <a:spcPct val="100000"/>
              </a:lnSpc>
              <a:spcBef>
                <a:spcPts val="50"/>
              </a:spcBef>
              <a:buClr>
                <a:srgbClr val="ED7C30"/>
              </a:buClr>
              <a:buFont typeface="Wingdings"/>
              <a:buChar char=""/>
              <a:tabLst>
                <a:tab pos="1016000" algn="l"/>
              </a:tabLst>
            </a:pPr>
            <a:r>
              <a:rPr sz="1450" spc="-45" dirty="0">
                <a:latin typeface="Verdana"/>
                <a:cs typeface="Verdana"/>
              </a:rPr>
              <a:t>strawberries</a:t>
            </a:r>
            <a:endParaRPr sz="1450">
              <a:latin typeface="Verdana"/>
              <a:cs typeface="Verdana"/>
            </a:endParaRPr>
          </a:p>
          <a:p>
            <a:pPr marL="1015365" lvl="1" indent="-201930">
              <a:lnSpc>
                <a:spcPct val="100000"/>
              </a:lnSpc>
              <a:spcBef>
                <a:spcPts val="50"/>
              </a:spcBef>
              <a:buClr>
                <a:srgbClr val="ED7C30"/>
              </a:buClr>
              <a:buFont typeface="Wingdings"/>
              <a:buChar char=""/>
              <a:tabLst>
                <a:tab pos="1016000" algn="l"/>
              </a:tabLst>
            </a:pPr>
            <a:r>
              <a:rPr sz="1450" spc="50" dirty="0">
                <a:latin typeface="Verdana"/>
                <a:cs typeface="Verdana"/>
              </a:rPr>
              <a:t>bananas</a:t>
            </a:r>
            <a:endParaRPr sz="1450">
              <a:latin typeface="Verdana"/>
              <a:cs typeface="Verdana"/>
            </a:endParaRPr>
          </a:p>
          <a:p>
            <a:pPr marL="1015365" lvl="1" indent="-201930">
              <a:lnSpc>
                <a:spcPct val="100000"/>
              </a:lnSpc>
              <a:spcBef>
                <a:spcPts val="45"/>
              </a:spcBef>
              <a:buClr>
                <a:srgbClr val="ED7C30"/>
              </a:buClr>
              <a:buFont typeface="Wingdings"/>
              <a:buChar char=""/>
              <a:tabLst>
                <a:tab pos="1016000" algn="l"/>
              </a:tabLst>
            </a:pPr>
            <a:r>
              <a:rPr sz="1450" spc="65" dirty="0">
                <a:latin typeface="Verdana"/>
                <a:cs typeface="Verdana"/>
              </a:rPr>
              <a:t>peaches</a:t>
            </a:r>
            <a:endParaRPr sz="1450">
              <a:latin typeface="Verdana"/>
              <a:cs typeface="Verdana"/>
            </a:endParaRPr>
          </a:p>
          <a:p>
            <a:pPr marL="1015365" lvl="1" indent="-201930">
              <a:lnSpc>
                <a:spcPct val="100000"/>
              </a:lnSpc>
              <a:spcBef>
                <a:spcPts val="50"/>
              </a:spcBef>
              <a:buClr>
                <a:srgbClr val="ED7C30"/>
              </a:buClr>
              <a:buFont typeface="Wingdings"/>
              <a:buChar char=""/>
              <a:tabLst>
                <a:tab pos="1016000" algn="l"/>
              </a:tabLst>
            </a:pPr>
            <a:r>
              <a:rPr sz="1450" spc="-40" dirty="0">
                <a:latin typeface="Verdana"/>
                <a:cs typeface="Verdana"/>
              </a:rPr>
              <a:t>plums</a:t>
            </a:r>
            <a:endParaRPr sz="1450">
              <a:latin typeface="Verdana"/>
              <a:cs typeface="Verdana"/>
            </a:endParaRPr>
          </a:p>
          <a:p>
            <a:pPr marL="1015365" lvl="1" indent="-201930">
              <a:lnSpc>
                <a:spcPct val="100000"/>
              </a:lnSpc>
              <a:spcBef>
                <a:spcPts val="45"/>
              </a:spcBef>
              <a:buClr>
                <a:srgbClr val="ED7C30"/>
              </a:buClr>
              <a:buFont typeface="Wingdings"/>
              <a:buChar char=""/>
              <a:tabLst>
                <a:tab pos="1016000" algn="l"/>
              </a:tabLst>
            </a:pPr>
            <a:r>
              <a:rPr sz="1450" spc="10" dirty="0">
                <a:latin typeface="Verdana"/>
                <a:cs typeface="Verdana"/>
              </a:rPr>
              <a:t>tomatoes</a:t>
            </a:r>
            <a:endParaRPr sz="1450">
              <a:latin typeface="Verdana"/>
              <a:cs typeface="Verdana"/>
            </a:endParaRPr>
          </a:p>
          <a:p>
            <a:pPr marL="1015365" lvl="1" indent="-201930">
              <a:lnSpc>
                <a:spcPct val="100000"/>
              </a:lnSpc>
              <a:spcBef>
                <a:spcPts val="50"/>
              </a:spcBef>
              <a:buClr>
                <a:srgbClr val="ED7C30"/>
              </a:buClr>
              <a:buFont typeface="Wingdings"/>
              <a:buChar char=""/>
              <a:tabLst>
                <a:tab pos="1016000" algn="l"/>
              </a:tabLst>
            </a:pPr>
            <a:r>
              <a:rPr sz="1450" dirty="0">
                <a:latin typeface="Verdana"/>
                <a:cs typeface="Verdana"/>
              </a:rPr>
              <a:t>pears</a:t>
            </a:r>
            <a:endParaRPr sz="1450">
              <a:latin typeface="Verdana"/>
              <a:cs typeface="Verdana"/>
            </a:endParaRPr>
          </a:p>
          <a:p>
            <a:pPr marL="1015365" lvl="1" indent="-201930">
              <a:lnSpc>
                <a:spcPct val="100000"/>
              </a:lnSpc>
              <a:spcBef>
                <a:spcPts val="50"/>
              </a:spcBef>
              <a:buClr>
                <a:srgbClr val="ED7C30"/>
              </a:buClr>
              <a:buFont typeface="Wingdings"/>
              <a:buChar char=""/>
              <a:tabLst>
                <a:tab pos="1016000" algn="l"/>
              </a:tabLst>
            </a:pPr>
            <a:r>
              <a:rPr sz="1450" spc="15" dirty="0">
                <a:latin typeface="Verdana"/>
                <a:cs typeface="Verdana"/>
              </a:rPr>
              <a:t>grapes</a:t>
            </a:r>
            <a:endParaRPr sz="1450">
              <a:latin typeface="Verdana"/>
              <a:cs typeface="Verdana"/>
            </a:endParaRPr>
          </a:p>
          <a:p>
            <a:pPr marL="1015365" lvl="1" indent="-201930">
              <a:lnSpc>
                <a:spcPct val="100000"/>
              </a:lnSpc>
              <a:spcBef>
                <a:spcPts val="45"/>
              </a:spcBef>
              <a:buClr>
                <a:srgbClr val="ED7C30"/>
              </a:buClr>
              <a:buFont typeface="Wingdings"/>
              <a:buChar char=""/>
              <a:tabLst>
                <a:tab pos="1016000" algn="l"/>
              </a:tabLst>
            </a:pPr>
            <a:r>
              <a:rPr sz="1450" spc="-30" dirty="0">
                <a:latin typeface="Verdana"/>
                <a:cs typeface="Verdana"/>
              </a:rPr>
              <a:t>cherries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05556" y="1355851"/>
            <a:ext cx="7439659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315" dirty="0"/>
              <a:t>C</a:t>
            </a:r>
            <a:r>
              <a:rPr sz="3850" spc="235" dirty="0"/>
              <a:t>a</a:t>
            </a:r>
            <a:r>
              <a:rPr sz="3850" spc="-310" dirty="0"/>
              <a:t>s</a:t>
            </a:r>
            <a:r>
              <a:rPr sz="3850" spc="180" dirty="0"/>
              <a:t>e</a:t>
            </a:r>
            <a:r>
              <a:rPr sz="3850" spc="-315" dirty="0"/>
              <a:t> </a:t>
            </a:r>
            <a:r>
              <a:rPr sz="3850" spc="-635" dirty="0"/>
              <a:t>S</a:t>
            </a:r>
            <a:r>
              <a:rPr sz="3850" spc="-355" dirty="0"/>
              <a:t>t</a:t>
            </a:r>
            <a:r>
              <a:rPr sz="3850" spc="-125" dirty="0"/>
              <a:t>u</a:t>
            </a:r>
            <a:r>
              <a:rPr sz="3850" spc="150" dirty="0"/>
              <a:t>d</a:t>
            </a:r>
            <a:r>
              <a:rPr sz="3850" spc="-40" dirty="0"/>
              <a:t>y</a:t>
            </a:r>
            <a:r>
              <a:rPr sz="3850" spc="-670" dirty="0"/>
              <a:t>:</a:t>
            </a:r>
            <a:r>
              <a:rPr sz="3850" spc="-325" dirty="0"/>
              <a:t> </a:t>
            </a:r>
            <a:r>
              <a:rPr sz="3850" spc="325" dirty="0"/>
              <a:t>O</a:t>
            </a:r>
            <a:r>
              <a:rPr sz="3850" spc="235" dirty="0"/>
              <a:t>p</a:t>
            </a:r>
            <a:r>
              <a:rPr sz="3850" spc="210" dirty="0"/>
              <a:t>e</a:t>
            </a:r>
            <a:r>
              <a:rPr sz="3850" spc="-80" dirty="0"/>
              <a:t>n</a:t>
            </a:r>
            <a:r>
              <a:rPr sz="3850" spc="-305" dirty="0"/>
              <a:t> </a:t>
            </a:r>
            <a:r>
              <a:rPr sz="3850" spc="450" dirty="0"/>
              <a:t>C</a:t>
            </a:r>
            <a:r>
              <a:rPr sz="3850" spc="325" dirty="0"/>
              <a:t>a</a:t>
            </a:r>
            <a:r>
              <a:rPr sz="3850" spc="-484" dirty="0"/>
              <a:t>r</a:t>
            </a:r>
            <a:r>
              <a:rPr sz="3850" spc="245" dirty="0"/>
              <a:t>d</a:t>
            </a:r>
            <a:r>
              <a:rPr sz="3850" spc="-320" dirty="0"/>
              <a:t> </a:t>
            </a:r>
            <a:r>
              <a:rPr sz="3850" spc="-715" dirty="0"/>
              <a:t>S</a:t>
            </a:r>
            <a:r>
              <a:rPr sz="3850" spc="190" dirty="0"/>
              <a:t>o</a:t>
            </a:r>
            <a:r>
              <a:rPr sz="3850" spc="-484" dirty="0"/>
              <a:t>r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-85" dirty="0"/>
              <a:t>n</a:t>
            </a:r>
            <a:r>
              <a:rPr sz="3850" spc="200" dirty="0"/>
              <a:t>g</a:t>
            </a:r>
            <a:endParaRPr sz="3850"/>
          </a:p>
        </p:txBody>
      </p:sp>
      <p:sp>
        <p:nvSpPr>
          <p:cNvPr id="7" name="object 7"/>
          <p:cNvSpPr txBox="1"/>
          <p:nvPr/>
        </p:nvSpPr>
        <p:spPr>
          <a:xfrm>
            <a:off x="7468485" y="4027422"/>
            <a:ext cx="624840" cy="1309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400" spc="135" dirty="0">
                <a:solidFill>
                  <a:srgbClr val="ED7C30"/>
                </a:solidFill>
                <a:latin typeface="Verdana"/>
                <a:cs typeface="Verdana"/>
              </a:rPr>
              <a:t>?</a:t>
            </a:r>
            <a:endParaRPr sz="8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556" y="1355851"/>
            <a:ext cx="6616065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325" dirty="0"/>
              <a:t>O</a:t>
            </a:r>
            <a:r>
              <a:rPr sz="3850" spc="235" dirty="0"/>
              <a:t>p</a:t>
            </a:r>
            <a:r>
              <a:rPr sz="3850" spc="210" dirty="0"/>
              <a:t>e</a:t>
            </a:r>
            <a:r>
              <a:rPr sz="3850" spc="-80" dirty="0"/>
              <a:t>n</a:t>
            </a:r>
            <a:r>
              <a:rPr sz="3850" spc="-305" dirty="0"/>
              <a:t> </a:t>
            </a:r>
            <a:r>
              <a:rPr sz="3850" spc="450" dirty="0"/>
              <a:t>C</a:t>
            </a:r>
            <a:r>
              <a:rPr sz="3850" spc="325" dirty="0"/>
              <a:t>a</a:t>
            </a:r>
            <a:r>
              <a:rPr sz="3850" spc="-484" dirty="0"/>
              <a:t>r</a:t>
            </a:r>
            <a:r>
              <a:rPr sz="3850" spc="245" dirty="0"/>
              <a:t>d</a:t>
            </a:r>
            <a:r>
              <a:rPr sz="3850" spc="-330" dirty="0"/>
              <a:t> </a:t>
            </a:r>
            <a:r>
              <a:rPr sz="3850" spc="-715" dirty="0"/>
              <a:t>S</a:t>
            </a:r>
            <a:r>
              <a:rPr sz="3850" spc="190" dirty="0"/>
              <a:t>o</a:t>
            </a:r>
            <a:r>
              <a:rPr sz="3850" spc="-484" dirty="0"/>
              <a:t>r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-85" dirty="0"/>
              <a:t>n</a:t>
            </a:r>
            <a:r>
              <a:rPr sz="3850" spc="200" dirty="0"/>
              <a:t>g</a:t>
            </a:r>
            <a:r>
              <a:rPr sz="3850" spc="-680" dirty="0"/>
              <a:t>:</a:t>
            </a:r>
            <a:r>
              <a:rPr sz="3850" spc="-315" dirty="0"/>
              <a:t> </a:t>
            </a:r>
            <a:r>
              <a:rPr sz="3850" spc="-635" dirty="0"/>
              <a:t>S</a:t>
            </a:r>
            <a:r>
              <a:rPr sz="3850" spc="130" dirty="0"/>
              <a:t>o</a:t>
            </a:r>
            <a:r>
              <a:rPr sz="3850" spc="-140" dirty="0"/>
              <a:t>l</a:t>
            </a:r>
            <a:r>
              <a:rPr sz="3850" spc="-125" dirty="0"/>
              <a:t>u</a:t>
            </a:r>
            <a:r>
              <a:rPr sz="3850" spc="-355" dirty="0"/>
              <a:t>t</a:t>
            </a:r>
            <a:r>
              <a:rPr sz="3850" spc="-140" dirty="0"/>
              <a:t>i</a:t>
            </a:r>
            <a:r>
              <a:rPr sz="3850" spc="130" dirty="0"/>
              <a:t>o</a:t>
            </a:r>
            <a:r>
              <a:rPr sz="3850" spc="-120" dirty="0"/>
              <a:t>n</a:t>
            </a:r>
            <a:endParaRPr sz="38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5294630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450" dirty="0"/>
              <a:t>C</a:t>
            </a:r>
            <a:r>
              <a:rPr sz="3850" spc="325" dirty="0"/>
              <a:t>a</a:t>
            </a:r>
            <a:r>
              <a:rPr sz="3850" spc="-484" dirty="0"/>
              <a:t>r</a:t>
            </a:r>
            <a:r>
              <a:rPr sz="3850" spc="245" dirty="0"/>
              <a:t>d</a:t>
            </a:r>
            <a:r>
              <a:rPr sz="3850" spc="-320" dirty="0"/>
              <a:t> </a:t>
            </a:r>
            <a:r>
              <a:rPr sz="3850" spc="-715" dirty="0"/>
              <a:t>S</a:t>
            </a:r>
            <a:r>
              <a:rPr sz="3850" spc="190" dirty="0"/>
              <a:t>o</a:t>
            </a:r>
            <a:r>
              <a:rPr sz="3850" spc="-484" dirty="0"/>
              <a:t>r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-85" dirty="0"/>
              <a:t>n</a:t>
            </a:r>
            <a:r>
              <a:rPr sz="3850" spc="200" dirty="0"/>
              <a:t>g</a:t>
            </a:r>
            <a:r>
              <a:rPr sz="3850" spc="-680" dirty="0"/>
              <a:t>:</a:t>
            </a:r>
            <a:r>
              <a:rPr sz="3850" spc="-325" dirty="0"/>
              <a:t> </a:t>
            </a:r>
            <a:r>
              <a:rPr sz="3850" spc="-360" dirty="0"/>
              <a:t>E</a:t>
            </a:r>
            <a:r>
              <a:rPr sz="3850" spc="-425" dirty="0"/>
              <a:t>x</a:t>
            </a:r>
            <a:r>
              <a:rPr sz="3850" spc="325" dirty="0"/>
              <a:t>a</a:t>
            </a:r>
            <a:r>
              <a:rPr sz="3850" spc="-130" dirty="0"/>
              <a:t>m</a:t>
            </a:r>
            <a:r>
              <a:rPr sz="3850" spc="235" dirty="0"/>
              <a:t>p</a:t>
            </a:r>
            <a:r>
              <a:rPr sz="3850" spc="-305" dirty="0"/>
              <a:t>l</a:t>
            </a:r>
            <a:r>
              <a:rPr sz="3850" spc="215" dirty="0"/>
              <a:t>e</a:t>
            </a:r>
            <a:endParaRPr sz="38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1683" y="2066544"/>
            <a:ext cx="7554468" cy="453085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13176" y="6522209"/>
            <a:ext cx="9319895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u="sng" spc="-1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https://</a:t>
            </a:r>
            <a:r>
              <a:rPr sz="1200" u="sng" spc="-1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  <a:hlinkClick r:id="rId3"/>
              </a:rPr>
              <a:t>www.interaction-design.org/literature/book/the-encyclopedia-of-human-computer-interaction-2nd-ed/card-sorting</a:t>
            </a:r>
            <a:endParaRPr sz="1200" dirty="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687826"/>
            <a:ext cx="8973185" cy="31680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10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145" dirty="0">
                <a:latin typeface="Verdana"/>
                <a:cs typeface="Verdana"/>
              </a:rPr>
              <a:t>A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90" dirty="0">
                <a:latin typeface="Verdana"/>
                <a:cs typeface="Verdana"/>
              </a:rPr>
              <a:t>f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q</a:t>
            </a:r>
            <a:r>
              <a:rPr sz="2450" spc="-55" dirty="0">
                <a:latin typeface="Verdana"/>
                <a:cs typeface="Verdana"/>
              </a:rPr>
              <a:t>u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145" dirty="0">
                <a:latin typeface="Verdana"/>
                <a:cs typeface="Verdana"/>
              </a:rPr>
              <a:t>d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125" dirty="0">
                <a:latin typeface="Verdana"/>
                <a:cs typeface="Verdana"/>
              </a:rPr>
              <a:t>g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155" dirty="0">
                <a:latin typeface="Verdana"/>
                <a:cs typeface="Verdana"/>
              </a:rPr>
              <a:t>d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120" dirty="0">
                <a:latin typeface="Verdana"/>
                <a:cs typeface="Verdana"/>
              </a:rPr>
              <a:t>o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170" dirty="0">
                <a:latin typeface="Verdana"/>
                <a:cs typeface="Verdana"/>
              </a:rPr>
              <a:t>l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135" dirty="0">
                <a:latin typeface="Verdana"/>
                <a:cs typeface="Verdana"/>
              </a:rPr>
              <a:t>t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-325" dirty="0">
                <a:solidFill>
                  <a:srgbClr val="5A9BD5"/>
                </a:solidFill>
                <a:latin typeface="Verdana"/>
                <a:cs typeface="Verdana"/>
              </a:rPr>
              <a:t>s</a:t>
            </a:r>
            <a:r>
              <a:rPr sz="2450" spc="150" dirty="0">
                <a:solidFill>
                  <a:srgbClr val="5A9BD5"/>
                </a:solidFill>
                <a:latin typeface="Verdana"/>
                <a:cs typeface="Verdana"/>
              </a:rPr>
              <a:t>p</a:t>
            </a:r>
            <a:r>
              <a:rPr sz="2450" spc="130" dirty="0">
                <a:solidFill>
                  <a:srgbClr val="5A9BD5"/>
                </a:solidFill>
                <a:latin typeface="Verdana"/>
                <a:cs typeface="Verdana"/>
              </a:rPr>
              <a:t>e</a:t>
            </a:r>
            <a:r>
              <a:rPr sz="2450" spc="315" dirty="0">
                <a:solidFill>
                  <a:srgbClr val="5A9BD5"/>
                </a:solidFill>
                <a:latin typeface="Verdana"/>
                <a:cs typeface="Verdana"/>
              </a:rPr>
              <a:t>c</a:t>
            </a:r>
            <a:r>
              <a:rPr sz="2450" spc="-185" dirty="0">
                <a:solidFill>
                  <a:srgbClr val="5A9BD5"/>
                </a:solidFill>
                <a:latin typeface="Verdana"/>
                <a:cs typeface="Verdana"/>
              </a:rPr>
              <a:t>i</a:t>
            </a:r>
            <a:r>
              <a:rPr sz="2450" spc="-95" dirty="0">
                <a:solidFill>
                  <a:srgbClr val="5A9BD5"/>
                </a:solidFill>
                <a:latin typeface="Verdana"/>
                <a:cs typeface="Verdana"/>
              </a:rPr>
              <a:t>f</a:t>
            </a:r>
            <a:r>
              <a:rPr sz="2450" spc="-185" dirty="0">
                <a:solidFill>
                  <a:srgbClr val="5A9BD5"/>
                </a:solidFill>
                <a:latin typeface="Verdana"/>
                <a:cs typeface="Verdana"/>
              </a:rPr>
              <a:t>i</a:t>
            </a:r>
            <a:r>
              <a:rPr sz="2450" spc="315" dirty="0">
                <a:solidFill>
                  <a:srgbClr val="5A9BD5"/>
                </a:solidFill>
                <a:latin typeface="Verdana"/>
                <a:cs typeface="Verdana"/>
              </a:rPr>
              <a:t>c</a:t>
            </a:r>
            <a:r>
              <a:rPr sz="2450" spc="-200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95" dirty="0">
                <a:latin typeface="Verdana"/>
                <a:cs typeface="Verdana"/>
              </a:rPr>
              <a:t>f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85" dirty="0">
                <a:latin typeface="Verdana"/>
                <a:cs typeface="Verdana"/>
              </a:rPr>
              <a:t>m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55" dirty="0">
                <a:latin typeface="Verdana"/>
                <a:cs typeface="Verdana"/>
              </a:rPr>
              <a:t>n</a:t>
            </a:r>
            <a:endParaRPr sz="24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ED7C30"/>
              </a:buClr>
              <a:buFont typeface="Wingdings"/>
              <a:buChar char=""/>
            </a:pPr>
            <a:endParaRPr sz="3350">
              <a:latin typeface="Verdana"/>
              <a:cs typeface="Verdana"/>
            </a:endParaRPr>
          </a:p>
          <a:p>
            <a:pPr marL="213360" marR="696595" indent="-201295">
              <a:lnSpc>
                <a:spcPct val="80000"/>
              </a:lnSpc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245" dirty="0">
                <a:latin typeface="Verdana"/>
                <a:cs typeface="Verdana"/>
              </a:rPr>
              <a:t>G</a:t>
            </a:r>
            <a:r>
              <a:rPr sz="2450" spc="114" dirty="0">
                <a:latin typeface="Verdana"/>
                <a:cs typeface="Verdana"/>
              </a:rPr>
              <a:t>oo</a:t>
            </a:r>
            <a:r>
              <a:rPr sz="2450" spc="155" dirty="0">
                <a:latin typeface="Verdana"/>
                <a:cs typeface="Verdana"/>
              </a:rPr>
              <a:t>d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95" dirty="0">
                <a:latin typeface="Verdana"/>
                <a:cs typeface="Verdana"/>
              </a:rPr>
              <a:t>f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125" dirty="0">
                <a:latin typeface="Verdana"/>
                <a:cs typeface="Verdana"/>
              </a:rPr>
              <a:t>g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145" dirty="0">
                <a:latin typeface="Verdana"/>
                <a:cs typeface="Verdana"/>
              </a:rPr>
              <a:t>tt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125" dirty="0">
                <a:latin typeface="Verdana"/>
                <a:cs typeface="Verdana"/>
              </a:rPr>
              <a:t>g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30" dirty="0">
                <a:latin typeface="Verdana"/>
                <a:cs typeface="Verdana"/>
              </a:rPr>
              <a:t>w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120" dirty="0">
                <a:latin typeface="Verdana"/>
                <a:cs typeface="Verdana"/>
              </a:rPr>
              <a:t>o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95" dirty="0">
                <a:latin typeface="Verdana"/>
                <a:cs typeface="Verdana"/>
              </a:rPr>
              <a:t>f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q</a:t>
            </a:r>
            <a:r>
              <a:rPr sz="2450" spc="-55" dirty="0">
                <a:latin typeface="Verdana"/>
                <a:cs typeface="Verdana"/>
              </a:rPr>
              <a:t>u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-95" dirty="0">
                <a:latin typeface="Verdana"/>
                <a:cs typeface="Verdana"/>
              </a:rPr>
              <a:t>f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80" dirty="0">
                <a:latin typeface="Verdana"/>
                <a:cs typeface="Verdana"/>
              </a:rPr>
              <a:t>m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a  </a:t>
            </a:r>
            <a:r>
              <a:rPr sz="2450" spc="-40" dirty="0">
                <a:latin typeface="Verdana"/>
                <a:cs typeface="Verdana"/>
              </a:rPr>
              <a:t>large,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dispersed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5" dirty="0">
                <a:latin typeface="Verdana"/>
                <a:cs typeface="Verdana"/>
              </a:rPr>
              <a:t>group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of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people</a:t>
            </a:r>
            <a:endParaRPr sz="24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ED7C30"/>
              </a:buClr>
              <a:buFont typeface="Wingdings"/>
              <a:buChar char=""/>
            </a:pPr>
            <a:endParaRPr sz="290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285" dirty="0">
                <a:latin typeface="Verdana"/>
                <a:cs typeface="Verdana"/>
              </a:rPr>
              <a:t>C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75" dirty="0">
                <a:latin typeface="Verdana"/>
                <a:cs typeface="Verdana"/>
              </a:rPr>
              <a:t>v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145" dirty="0">
                <a:latin typeface="Verdana"/>
                <a:cs typeface="Verdana"/>
              </a:rPr>
              <a:t>d</a:t>
            </a:r>
            <a:r>
              <a:rPr sz="2450" spc="135" dirty="0">
                <a:latin typeface="Verdana"/>
                <a:cs typeface="Verdana"/>
              </a:rPr>
              <a:t>e</a:t>
            </a:r>
            <a:r>
              <a:rPr sz="2450" spc="-220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q</a:t>
            </a:r>
            <a:r>
              <a:rPr sz="2450" spc="-55" dirty="0">
                <a:latin typeface="Verdana"/>
                <a:cs typeface="Verdana"/>
              </a:rPr>
              <a:t>u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75" dirty="0">
                <a:latin typeface="Verdana"/>
                <a:cs typeface="Verdana"/>
              </a:rPr>
              <a:t>v</a:t>
            </a:r>
            <a:r>
              <a:rPr sz="2450" spc="135" dirty="0">
                <a:latin typeface="Verdana"/>
                <a:cs typeface="Verdana"/>
              </a:rPr>
              <a:t>e</a:t>
            </a:r>
            <a:r>
              <a:rPr sz="2450" spc="-204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q</a:t>
            </a:r>
            <a:r>
              <a:rPr sz="2450" spc="-55" dirty="0">
                <a:latin typeface="Verdana"/>
                <a:cs typeface="Verdana"/>
              </a:rPr>
              <a:t>u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70" dirty="0">
                <a:latin typeface="Verdana"/>
                <a:cs typeface="Verdana"/>
              </a:rPr>
              <a:t>l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75" dirty="0">
                <a:latin typeface="Verdana"/>
                <a:cs typeface="Verdana"/>
              </a:rPr>
              <a:t>v</a:t>
            </a:r>
            <a:r>
              <a:rPr sz="2450" spc="135" dirty="0">
                <a:latin typeface="Verdana"/>
                <a:cs typeface="Verdana"/>
              </a:rPr>
              <a:t>e</a:t>
            </a:r>
            <a:r>
              <a:rPr sz="2450" spc="-229" dirty="0">
                <a:latin typeface="Verdana"/>
                <a:cs typeface="Verdana"/>
              </a:rPr>
              <a:t> </a:t>
            </a:r>
            <a:r>
              <a:rPr sz="2450" spc="145" dirty="0">
                <a:latin typeface="Verdana"/>
                <a:cs typeface="Verdana"/>
              </a:rPr>
              <a:t>d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204" dirty="0">
                <a:latin typeface="Verdana"/>
                <a:cs typeface="Verdana"/>
              </a:rPr>
              <a:t>a</a:t>
            </a:r>
            <a:endParaRPr sz="24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ED7C30"/>
              </a:buClr>
              <a:buFont typeface="Wingdings"/>
              <a:buChar char=""/>
            </a:pPr>
            <a:endParaRPr sz="290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10" dirty="0">
                <a:latin typeface="Verdana"/>
                <a:cs typeface="Verdana"/>
              </a:rPr>
              <a:t>Often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used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-120" dirty="0">
                <a:solidFill>
                  <a:srgbClr val="5A9BD5"/>
                </a:solidFill>
                <a:latin typeface="Verdana"/>
                <a:cs typeface="Verdana"/>
              </a:rPr>
              <a:t>in</a:t>
            </a:r>
            <a:r>
              <a:rPr sz="2450" spc="-175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450" spc="-5" dirty="0">
                <a:solidFill>
                  <a:srgbClr val="5A9BD5"/>
                </a:solidFill>
                <a:latin typeface="Verdana"/>
                <a:cs typeface="Verdana"/>
              </a:rPr>
              <a:t>conjunction</a:t>
            </a:r>
            <a:r>
              <a:rPr sz="2450" spc="-180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450" spc="-90" dirty="0">
                <a:latin typeface="Verdana"/>
                <a:cs typeface="Verdana"/>
              </a:rPr>
              <a:t>with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other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techniques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4298950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325" dirty="0"/>
              <a:t>Q</a:t>
            </a:r>
            <a:r>
              <a:rPr sz="3850" spc="-90" dirty="0"/>
              <a:t>u</a:t>
            </a:r>
            <a:r>
              <a:rPr sz="3850" spc="210" dirty="0"/>
              <a:t>e</a:t>
            </a:r>
            <a:r>
              <a:rPr sz="3850" spc="-515" dirty="0"/>
              <a:t>s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190" dirty="0"/>
              <a:t>o</a:t>
            </a:r>
            <a:r>
              <a:rPr sz="3850" spc="-85" dirty="0"/>
              <a:t>nn</a:t>
            </a:r>
            <a:r>
              <a:rPr sz="3850" spc="325" dirty="0"/>
              <a:t>a</a:t>
            </a:r>
            <a:r>
              <a:rPr sz="3850" spc="-295" dirty="0"/>
              <a:t>i</a:t>
            </a:r>
            <a:r>
              <a:rPr sz="3850" spc="-484" dirty="0"/>
              <a:t>r</a:t>
            </a:r>
            <a:r>
              <a:rPr sz="3850" spc="210" dirty="0"/>
              <a:t>e</a:t>
            </a:r>
            <a:r>
              <a:rPr sz="3850" spc="-509" dirty="0"/>
              <a:t>s</a:t>
            </a:r>
            <a:r>
              <a:rPr sz="3850" spc="-310" dirty="0"/>
              <a:t> </a:t>
            </a:r>
            <a:r>
              <a:rPr sz="3850" spc="-325" dirty="0"/>
              <a:t>(</a:t>
            </a:r>
            <a:r>
              <a:rPr sz="3850" spc="-320" dirty="0"/>
              <a:t>1</a:t>
            </a:r>
            <a:r>
              <a:rPr sz="3850" spc="-325" dirty="0"/>
              <a:t>)</a:t>
            </a:r>
            <a:endParaRPr sz="38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9150" y="786384"/>
            <a:ext cx="3564249" cy="158648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357119"/>
            <a:ext cx="8994140" cy="364109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13360" marR="842644" indent="-201295">
              <a:lnSpc>
                <a:spcPts val="2640"/>
              </a:lnSpc>
              <a:spcBef>
                <a:spcPts val="445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200" dirty="0">
                <a:solidFill>
                  <a:srgbClr val="5A9BD5"/>
                </a:solidFill>
                <a:latin typeface="Verdana"/>
                <a:cs typeface="Verdana"/>
              </a:rPr>
              <a:t>O</a:t>
            </a:r>
            <a:r>
              <a:rPr sz="2450" spc="150" dirty="0">
                <a:solidFill>
                  <a:srgbClr val="5A9BD5"/>
                </a:solidFill>
                <a:latin typeface="Verdana"/>
                <a:cs typeface="Verdana"/>
              </a:rPr>
              <a:t>p</a:t>
            </a:r>
            <a:r>
              <a:rPr sz="2450" spc="130" dirty="0">
                <a:solidFill>
                  <a:srgbClr val="5A9BD5"/>
                </a:solidFill>
                <a:latin typeface="Verdana"/>
                <a:cs typeface="Verdana"/>
              </a:rPr>
              <a:t>e</a:t>
            </a:r>
            <a:r>
              <a:rPr sz="2450" spc="-55" dirty="0">
                <a:solidFill>
                  <a:srgbClr val="5A9BD5"/>
                </a:solidFill>
                <a:latin typeface="Verdana"/>
                <a:cs typeface="Verdana"/>
              </a:rPr>
              <a:t>n</a:t>
            </a:r>
            <a:r>
              <a:rPr sz="2450" spc="-180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450" spc="150" dirty="0">
                <a:solidFill>
                  <a:srgbClr val="5A9BD5"/>
                </a:solidFill>
                <a:latin typeface="Verdana"/>
                <a:cs typeface="Verdana"/>
              </a:rPr>
              <a:t>q</a:t>
            </a:r>
            <a:r>
              <a:rPr sz="2450" spc="-55" dirty="0">
                <a:solidFill>
                  <a:srgbClr val="5A9BD5"/>
                </a:solidFill>
                <a:latin typeface="Verdana"/>
                <a:cs typeface="Verdana"/>
              </a:rPr>
              <a:t>u</a:t>
            </a:r>
            <a:r>
              <a:rPr sz="2450" spc="130" dirty="0">
                <a:solidFill>
                  <a:srgbClr val="5A9BD5"/>
                </a:solidFill>
                <a:latin typeface="Verdana"/>
                <a:cs typeface="Verdana"/>
              </a:rPr>
              <a:t>e</a:t>
            </a:r>
            <a:r>
              <a:rPr sz="2450" spc="-325" dirty="0">
                <a:solidFill>
                  <a:srgbClr val="5A9BD5"/>
                </a:solidFill>
                <a:latin typeface="Verdana"/>
                <a:cs typeface="Verdana"/>
              </a:rPr>
              <a:t>s</a:t>
            </a:r>
            <a:r>
              <a:rPr sz="2450" spc="-145" dirty="0">
                <a:solidFill>
                  <a:srgbClr val="5A9BD5"/>
                </a:solidFill>
                <a:latin typeface="Verdana"/>
                <a:cs typeface="Verdana"/>
              </a:rPr>
              <a:t>t</a:t>
            </a:r>
            <a:r>
              <a:rPr sz="2450" spc="-185" dirty="0">
                <a:solidFill>
                  <a:srgbClr val="5A9BD5"/>
                </a:solidFill>
                <a:latin typeface="Verdana"/>
                <a:cs typeface="Verdana"/>
              </a:rPr>
              <a:t>i</a:t>
            </a:r>
            <a:r>
              <a:rPr sz="2450" spc="114" dirty="0">
                <a:solidFill>
                  <a:srgbClr val="5A9BD5"/>
                </a:solidFill>
                <a:latin typeface="Verdana"/>
                <a:cs typeface="Verdana"/>
              </a:rPr>
              <a:t>o</a:t>
            </a:r>
            <a:r>
              <a:rPr sz="2450" spc="-55" dirty="0">
                <a:solidFill>
                  <a:srgbClr val="5A9BD5"/>
                </a:solidFill>
                <a:latin typeface="Verdana"/>
                <a:cs typeface="Verdana"/>
              </a:rPr>
              <a:t>n</a:t>
            </a:r>
            <a:r>
              <a:rPr sz="2450" spc="-325" dirty="0">
                <a:solidFill>
                  <a:srgbClr val="5A9BD5"/>
                </a:solidFill>
                <a:latin typeface="Verdana"/>
                <a:cs typeface="Verdana"/>
              </a:rPr>
              <a:t>s</a:t>
            </a:r>
            <a:r>
              <a:rPr sz="2450" spc="-200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450" spc="-330" dirty="0">
                <a:latin typeface="Verdana"/>
                <a:cs typeface="Verdana"/>
              </a:rPr>
              <a:t>–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55" dirty="0">
                <a:latin typeface="Verdana"/>
                <a:cs typeface="Verdana"/>
              </a:rPr>
              <a:t>h</a:t>
            </a:r>
            <a:r>
              <a:rPr sz="2450" spc="135" dirty="0">
                <a:latin typeface="Verdana"/>
                <a:cs typeface="Verdana"/>
              </a:rPr>
              <a:t>e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145" dirty="0">
                <a:latin typeface="Verdana"/>
                <a:cs typeface="Verdana"/>
              </a:rPr>
              <a:t>d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135" dirty="0">
                <a:latin typeface="Verdana"/>
                <a:cs typeface="Verdana"/>
              </a:rPr>
              <a:t>t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95" dirty="0">
                <a:latin typeface="Verdana"/>
                <a:cs typeface="Verdana"/>
              </a:rPr>
              <a:t>f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135" dirty="0">
                <a:latin typeface="Verdana"/>
                <a:cs typeface="Verdana"/>
              </a:rPr>
              <a:t>e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120" dirty="0">
                <a:latin typeface="Verdana"/>
                <a:cs typeface="Verdana"/>
              </a:rPr>
              <a:t>o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w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135" dirty="0">
                <a:latin typeface="Verdana"/>
                <a:cs typeface="Verdana"/>
              </a:rPr>
              <a:t>e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55" dirty="0">
                <a:latin typeface="Verdana"/>
                <a:cs typeface="Verdana"/>
              </a:rPr>
              <a:t>h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270" dirty="0">
                <a:latin typeface="Verdana"/>
                <a:cs typeface="Verdana"/>
              </a:rPr>
              <a:t>r  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30" dirty="0">
                <a:latin typeface="Verdana"/>
                <a:cs typeface="Verdana"/>
              </a:rPr>
              <a:t>w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135" dirty="0">
                <a:latin typeface="Verdana"/>
                <a:cs typeface="Verdana"/>
              </a:rPr>
              <a:t>y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w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35" dirty="0">
                <a:latin typeface="Verdana"/>
                <a:cs typeface="Verdana"/>
              </a:rPr>
              <a:t>y</a:t>
            </a:r>
            <a:r>
              <a:rPr sz="2450" spc="-204" dirty="0">
                <a:latin typeface="Verdana"/>
                <a:cs typeface="Verdana"/>
              </a:rPr>
              <a:t> 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55" dirty="0">
                <a:latin typeface="Verdana"/>
                <a:cs typeface="Verdana"/>
              </a:rPr>
              <a:t>h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135" dirty="0">
                <a:latin typeface="Verdana"/>
                <a:cs typeface="Verdana"/>
              </a:rPr>
              <a:t>y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135" dirty="0">
                <a:latin typeface="Verdana"/>
                <a:cs typeface="Verdana"/>
              </a:rPr>
              <a:t>e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95" dirty="0">
                <a:latin typeface="Verdana"/>
                <a:cs typeface="Verdana"/>
              </a:rPr>
              <a:t>f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135" dirty="0">
                <a:latin typeface="Verdana"/>
                <a:cs typeface="Verdana"/>
              </a:rPr>
              <a:t>t</a:t>
            </a:r>
            <a:endParaRPr sz="2450">
              <a:latin typeface="Verdana"/>
              <a:cs typeface="Verdana"/>
            </a:endParaRPr>
          </a:p>
          <a:p>
            <a:pPr marL="213360" marR="26670" indent="-201295">
              <a:lnSpc>
                <a:spcPts val="2650"/>
              </a:lnSpc>
              <a:spcBef>
                <a:spcPts val="895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285" dirty="0">
                <a:solidFill>
                  <a:srgbClr val="5A9BD5"/>
                </a:solidFill>
                <a:latin typeface="Verdana"/>
                <a:cs typeface="Verdana"/>
              </a:rPr>
              <a:t>C</a:t>
            </a:r>
            <a:r>
              <a:rPr sz="2450" spc="-170" dirty="0">
                <a:solidFill>
                  <a:srgbClr val="5A9BD5"/>
                </a:solidFill>
                <a:latin typeface="Verdana"/>
                <a:cs typeface="Verdana"/>
              </a:rPr>
              <a:t>l</a:t>
            </a:r>
            <a:r>
              <a:rPr sz="2450" spc="114" dirty="0">
                <a:solidFill>
                  <a:srgbClr val="5A9BD5"/>
                </a:solidFill>
                <a:latin typeface="Verdana"/>
                <a:cs typeface="Verdana"/>
              </a:rPr>
              <a:t>o</a:t>
            </a:r>
            <a:r>
              <a:rPr sz="2450" spc="-325" dirty="0">
                <a:solidFill>
                  <a:srgbClr val="5A9BD5"/>
                </a:solidFill>
                <a:latin typeface="Verdana"/>
                <a:cs typeface="Verdana"/>
              </a:rPr>
              <a:t>s</a:t>
            </a:r>
            <a:r>
              <a:rPr sz="2450" spc="130" dirty="0">
                <a:solidFill>
                  <a:srgbClr val="5A9BD5"/>
                </a:solidFill>
                <a:latin typeface="Verdana"/>
                <a:cs typeface="Verdana"/>
              </a:rPr>
              <a:t>e</a:t>
            </a:r>
            <a:r>
              <a:rPr sz="2450" spc="155" dirty="0">
                <a:solidFill>
                  <a:srgbClr val="5A9BD5"/>
                </a:solidFill>
                <a:latin typeface="Verdana"/>
                <a:cs typeface="Verdana"/>
              </a:rPr>
              <a:t>d</a:t>
            </a:r>
            <a:r>
              <a:rPr sz="2450" spc="-210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450" spc="150" dirty="0">
                <a:solidFill>
                  <a:srgbClr val="5A9BD5"/>
                </a:solidFill>
                <a:latin typeface="Verdana"/>
                <a:cs typeface="Verdana"/>
              </a:rPr>
              <a:t>q</a:t>
            </a:r>
            <a:r>
              <a:rPr sz="2450" spc="-55" dirty="0">
                <a:solidFill>
                  <a:srgbClr val="5A9BD5"/>
                </a:solidFill>
                <a:latin typeface="Verdana"/>
                <a:cs typeface="Verdana"/>
              </a:rPr>
              <a:t>u</a:t>
            </a:r>
            <a:r>
              <a:rPr sz="2450" spc="130" dirty="0">
                <a:solidFill>
                  <a:srgbClr val="5A9BD5"/>
                </a:solidFill>
                <a:latin typeface="Verdana"/>
                <a:cs typeface="Verdana"/>
              </a:rPr>
              <a:t>e</a:t>
            </a:r>
            <a:r>
              <a:rPr sz="2450" spc="-325" dirty="0">
                <a:solidFill>
                  <a:srgbClr val="5A9BD5"/>
                </a:solidFill>
                <a:latin typeface="Verdana"/>
                <a:cs typeface="Verdana"/>
              </a:rPr>
              <a:t>s</a:t>
            </a:r>
            <a:r>
              <a:rPr sz="2450" spc="-145" dirty="0">
                <a:solidFill>
                  <a:srgbClr val="5A9BD5"/>
                </a:solidFill>
                <a:latin typeface="Verdana"/>
                <a:cs typeface="Verdana"/>
              </a:rPr>
              <a:t>t</a:t>
            </a:r>
            <a:r>
              <a:rPr sz="2450" spc="-185" dirty="0">
                <a:solidFill>
                  <a:srgbClr val="5A9BD5"/>
                </a:solidFill>
                <a:latin typeface="Verdana"/>
                <a:cs typeface="Verdana"/>
              </a:rPr>
              <a:t>i</a:t>
            </a:r>
            <a:r>
              <a:rPr sz="2450" spc="114" dirty="0">
                <a:solidFill>
                  <a:srgbClr val="5A9BD5"/>
                </a:solidFill>
                <a:latin typeface="Verdana"/>
                <a:cs typeface="Verdana"/>
              </a:rPr>
              <a:t>o</a:t>
            </a:r>
            <a:r>
              <a:rPr sz="2450" spc="-55" dirty="0">
                <a:solidFill>
                  <a:srgbClr val="5A9BD5"/>
                </a:solidFill>
                <a:latin typeface="Verdana"/>
                <a:cs typeface="Verdana"/>
              </a:rPr>
              <a:t>n</a:t>
            </a:r>
            <a:r>
              <a:rPr sz="2450" spc="-325" dirty="0">
                <a:solidFill>
                  <a:srgbClr val="5A9BD5"/>
                </a:solidFill>
                <a:latin typeface="Verdana"/>
                <a:cs typeface="Verdana"/>
              </a:rPr>
              <a:t>s</a:t>
            </a:r>
            <a:r>
              <a:rPr sz="2450" spc="-200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450" spc="-330" dirty="0">
                <a:latin typeface="Verdana"/>
                <a:cs typeface="Verdana"/>
              </a:rPr>
              <a:t>–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55" dirty="0">
                <a:latin typeface="Verdana"/>
                <a:cs typeface="Verdana"/>
              </a:rPr>
              <a:t>h</a:t>
            </a:r>
            <a:r>
              <a:rPr sz="2450" spc="135" dirty="0">
                <a:latin typeface="Verdana"/>
                <a:cs typeface="Verdana"/>
              </a:rPr>
              <a:t>e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145" dirty="0">
                <a:latin typeface="Verdana"/>
                <a:cs typeface="Verdana"/>
              </a:rPr>
              <a:t>d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135" dirty="0">
                <a:latin typeface="Verdana"/>
                <a:cs typeface="Verdana"/>
              </a:rPr>
              <a:t>t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170" dirty="0">
                <a:latin typeface="Verdana"/>
                <a:cs typeface="Verdana"/>
              </a:rPr>
              <a:t>l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30" dirty="0">
                <a:latin typeface="Verdana"/>
                <a:cs typeface="Verdana"/>
              </a:rPr>
              <a:t>w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95" dirty="0">
                <a:latin typeface="Verdana"/>
                <a:cs typeface="Verdana"/>
              </a:rPr>
              <a:t>f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45" dirty="0">
                <a:latin typeface="Verdana"/>
                <a:cs typeface="Verdana"/>
              </a:rPr>
              <a:t>m  </a:t>
            </a:r>
            <a:r>
              <a:rPr sz="2450" spc="204" dirty="0">
                <a:latin typeface="Verdana"/>
                <a:cs typeface="Verdana"/>
              </a:rPr>
              <a:t>a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13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90" dirty="0">
                <a:latin typeface="Verdana"/>
                <a:cs typeface="Verdana"/>
              </a:rPr>
              <a:t>f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155" dirty="0">
                <a:latin typeface="Verdana"/>
                <a:cs typeface="Verdana"/>
              </a:rPr>
              <a:t>d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325" dirty="0">
                <a:latin typeface="Verdana"/>
                <a:cs typeface="Verdana"/>
              </a:rPr>
              <a:t>ss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150" dirty="0">
                <a:latin typeface="Verdana"/>
                <a:cs typeface="Verdana"/>
              </a:rPr>
              <a:t>b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170" dirty="0">
                <a:latin typeface="Verdana"/>
                <a:cs typeface="Verdana"/>
              </a:rPr>
              <a:t>l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25" dirty="0">
                <a:latin typeface="Verdana"/>
                <a:cs typeface="Verdana"/>
              </a:rPr>
              <a:t>s</a:t>
            </a:r>
            <a:endParaRPr sz="2450">
              <a:latin typeface="Verdana"/>
              <a:cs typeface="Verdana"/>
            </a:endParaRPr>
          </a:p>
          <a:p>
            <a:pPr marL="614680" marR="234950" lvl="1" indent="-201295">
              <a:lnSpc>
                <a:spcPts val="2270"/>
              </a:lnSpc>
              <a:spcBef>
                <a:spcPts val="760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70" dirty="0">
                <a:latin typeface="Verdana"/>
                <a:cs typeface="Verdana"/>
              </a:rPr>
              <a:t>Several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-110" dirty="0">
                <a:latin typeface="Verdana"/>
                <a:cs typeface="Verdana"/>
              </a:rPr>
              <a:t>kinds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of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25" dirty="0">
                <a:latin typeface="Verdana"/>
                <a:cs typeface="Verdana"/>
              </a:rPr>
              <a:t>scale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from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which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participants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125" dirty="0">
                <a:latin typeface="Verdana"/>
                <a:cs typeface="Verdana"/>
              </a:rPr>
              <a:t>can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40" dirty="0">
                <a:latin typeface="Verdana"/>
                <a:cs typeface="Verdana"/>
              </a:rPr>
              <a:t>choose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95" dirty="0">
                <a:latin typeface="Verdana"/>
                <a:cs typeface="Verdana"/>
              </a:rPr>
              <a:t>their </a:t>
            </a:r>
            <a:r>
              <a:rPr sz="2100" spc="-725" dirty="0">
                <a:latin typeface="Verdana"/>
                <a:cs typeface="Verdana"/>
              </a:rPr>
              <a:t> 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-150" dirty="0">
                <a:latin typeface="Verdana"/>
                <a:cs typeface="Verdana"/>
              </a:rPr>
              <a:t>l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00" dirty="0">
                <a:latin typeface="Verdana"/>
                <a:cs typeface="Verdana"/>
              </a:rPr>
              <a:t>g</a:t>
            </a:r>
            <a:r>
              <a:rPr sz="2100" spc="-375" dirty="0">
                <a:latin typeface="Verdana"/>
                <a:cs typeface="Verdana"/>
              </a:rPr>
              <a:t>:</a:t>
            </a:r>
            <a:endParaRPr sz="2100">
              <a:latin typeface="Verdana"/>
              <a:cs typeface="Verdana"/>
            </a:endParaRPr>
          </a:p>
          <a:p>
            <a:pPr marL="1015365" marR="5080" lvl="2" indent="-201295">
              <a:lnSpc>
                <a:spcPts val="1900"/>
              </a:lnSpc>
              <a:spcBef>
                <a:spcPts val="630"/>
              </a:spcBef>
              <a:buClr>
                <a:srgbClr val="ED7C30"/>
              </a:buClr>
              <a:buFont typeface="Wingdings"/>
              <a:buChar char=""/>
              <a:tabLst>
                <a:tab pos="1016000" algn="l"/>
              </a:tabLst>
            </a:pPr>
            <a:r>
              <a:rPr sz="1750" spc="-55" dirty="0">
                <a:latin typeface="Verdana"/>
                <a:cs typeface="Verdana"/>
              </a:rPr>
              <a:t>Simple</a:t>
            </a:r>
            <a:r>
              <a:rPr sz="1750" spc="-130" dirty="0">
                <a:latin typeface="Verdana"/>
                <a:cs typeface="Verdana"/>
              </a:rPr>
              <a:t> </a:t>
            </a:r>
            <a:r>
              <a:rPr sz="1750" spc="-5" dirty="0">
                <a:latin typeface="Verdana"/>
                <a:cs typeface="Verdana"/>
              </a:rPr>
              <a:t>checklist</a:t>
            </a:r>
            <a:r>
              <a:rPr sz="1750" spc="-125" dirty="0">
                <a:latin typeface="Verdana"/>
                <a:cs typeface="Verdana"/>
              </a:rPr>
              <a:t> </a:t>
            </a:r>
            <a:r>
              <a:rPr sz="1750" spc="-240" dirty="0">
                <a:latin typeface="Verdana"/>
                <a:cs typeface="Verdana"/>
              </a:rPr>
              <a:t>–</a:t>
            </a:r>
            <a:r>
              <a:rPr sz="1750" spc="-140" dirty="0">
                <a:latin typeface="Verdana"/>
                <a:cs typeface="Verdana"/>
              </a:rPr>
              <a:t> </a:t>
            </a:r>
            <a:r>
              <a:rPr sz="1750" spc="-60" dirty="0">
                <a:latin typeface="Verdana"/>
                <a:cs typeface="Verdana"/>
              </a:rPr>
              <a:t>simple</a:t>
            </a:r>
            <a:r>
              <a:rPr sz="1750" spc="-170" dirty="0">
                <a:latin typeface="Verdana"/>
                <a:cs typeface="Verdana"/>
              </a:rPr>
              <a:t> </a:t>
            </a:r>
            <a:r>
              <a:rPr sz="1750" spc="-65" dirty="0">
                <a:latin typeface="Verdana"/>
                <a:cs typeface="Verdana"/>
              </a:rPr>
              <a:t>responses</a:t>
            </a:r>
            <a:r>
              <a:rPr sz="1750" spc="-145" dirty="0">
                <a:latin typeface="Verdana"/>
                <a:cs typeface="Verdana"/>
              </a:rPr>
              <a:t> </a:t>
            </a:r>
            <a:r>
              <a:rPr sz="1750" spc="-30" dirty="0">
                <a:latin typeface="Verdana"/>
                <a:cs typeface="Verdana"/>
              </a:rPr>
              <a:t>such</a:t>
            </a:r>
            <a:r>
              <a:rPr sz="1750" spc="-120" dirty="0">
                <a:latin typeface="Verdana"/>
                <a:cs typeface="Verdana"/>
              </a:rPr>
              <a:t> </a:t>
            </a:r>
            <a:r>
              <a:rPr sz="1750" spc="-45" dirty="0">
                <a:latin typeface="Verdana"/>
                <a:cs typeface="Verdana"/>
              </a:rPr>
              <a:t>as</a:t>
            </a:r>
            <a:r>
              <a:rPr sz="1750" spc="-145" dirty="0">
                <a:latin typeface="Verdana"/>
                <a:cs typeface="Verdana"/>
              </a:rPr>
              <a:t> </a:t>
            </a:r>
            <a:r>
              <a:rPr sz="1750" spc="-20" dirty="0">
                <a:latin typeface="Verdana"/>
                <a:cs typeface="Verdana"/>
              </a:rPr>
              <a:t>‘yes’,</a:t>
            </a:r>
            <a:r>
              <a:rPr sz="1750" spc="-130" dirty="0">
                <a:latin typeface="Verdana"/>
                <a:cs typeface="Verdana"/>
              </a:rPr>
              <a:t> </a:t>
            </a:r>
            <a:r>
              <a:rPr sz="1750" spc="35" dirty="0">
                <a:latin typeface="Verdana"/>
                <a:cs typeface="Verdana"/>
              </a:rPr>
              <a:t>‘no’,</a:t>
            </a:r>
            <a:r>
              <a:rPr sz="1750" spc="-130" dirty="0">
                <a:latin typeface="Verdana"/>
                <a:cs typeface="Verdana"/>
              </a:rPr>
              <a:t> </a:t>
            </a:r>
            <a:r>
              <a:rPr sz="1750" spc="-65" dirty="0">
                <a:latin typeface="Verdana"/>
                <a:cs typeface="Verdana"/>
              </a:rPr>
              <a:t>or</a:t>
            </a:r>
            <a:r>
              <a:rPr sz="1750" spc="-135" dirty="0">
                <a:latin typeface="Verdana"/>
                <a:cs typeface="Verdana"/>
              </a:rPr>
              <a:t> </a:t>
            </a:r>
            <a:r>
              <a:rPr sz="1750" spc="55" dirty="0">
                <a:latin typeface="Verdana"/>
                <a:cs typeface="Verdana"/>
              </a:rPr>
              <a:t>‘don’t</a:t>
            </a:r>
            <a:r>
              <a:rPr sz="1750" spc="-114" dirty="0">
                <a:latin typeface="Verdana"/>
                <a:cs typeface="Verdana"/>
              </a:rPr>
              <a:t> </a:t>
            </a:r>
            <a:r>
              <a:rPr sz="1750" spc="5" dirty="0">
                <a:latin typeface="Verdana"/>
                <a:cs typeface="Verdana"/>
              </a:rPr>
              <a:t>know’</a:t>
            </a:r>
            <a:r>
              <a:rPr sz="1750" spc="-114" dirty="0">
                <a:latin typeface="Verdana"/>
                <a:cs typeface="Verdana"/>
              </a:rPr>
              <a:t> </a:t>
            </a:r>
            <a:r>
              <a:rPr sz="1750" spc="5" dirty="0">
                <a:latin typeface="Verdana"/>
                <a:cs typeface="Verdana"/>
              </a:rPr>
              <a:t>are </a:t>
            </a:r>
            <a:r>
              <a:rPr sz="1750" spc="-600" dirty="0">
                <a:latin typeface="Verdana"/>
                <a:cs typeface="Verdana"/>
              </a:rPr>
              <a:t> </a:t>
            </a:r>
            <a:r>
              <a:rPr sz="1750" spc="10" dirty="0">
                <a:latin typeface="Verdana"/>
                <a:cs typeface="Verdana"/>
              </a:rPr>
              <a:t>provided</a:t>
            </a:r>
            <a:endParaRPr sz="1750">
              <a:latin typeface="Verdana"/>
              <a:cs typeface="Verdana"/>
            </a:endParaRPr>
          </a:p>
          <a:p>
            <a:pPr marL="1015365" marR="568325" lvl="2" indent="-201295">
              <a:lnSpc>
                <a:spcPts val="1900"/>
              </a:lnSpc>
              <a:spcBef>
                <a:spcPts val="615"/>
              </a:spcBef>
              <a:buClr>
                <a:srgbClr val="ED7C30"/>
              </a:buClr>
              <a:buFont typeface="Wingdings"/>
              <a:buChar char=""/>
              <a:tabLst>
                <a:tab pos="1016000" algn="l"/>
              </a:tabLst>
            </a:pPr>
            <a:r>
              <a:rPr sz="1750" spc="-45" dirty="0">
                <a:latin typeface="Verdana"/>
                <a:cs typeface="Verdana"/>
              </a:rPr>
              <a:t>Multi-point</a:t>
            </a:r>
            <a:r>
              <a:rPr sz="1750" spc="-120" dirty="0">
                <a:latin typeface="Verdana"/>
                <a:cs typeface="Verdana"/>
              </a:rPr>
              <a:t> </a:t>
            </a:r>
            <a:r>
              <a:rPr sz="1750" spc="-50" dirty="0">
                <a:latin typeface="Verdana"/>
                <a:cs typeface="Verdana"/>
              </a:rPr>
              <a:t>rating</a:t>
            </a:r>
            <a:r>
              <a:rPr sz="1750" spc="-125" dirty="0">
                <a:latin typeface="Verdana"/>
                <a:cs typeface="Verdana"/>
              </a:rPr>
              <a:t> </a:t>
            </a:r>
            <a:r>
              <a:rPr sz="1750" spc="30" dirty="0">
                <a:latin typeface="Verdana"/>
                <a:cs typeface="Verdana"/>
              </a:rPr>
              <a:t>scale</a:t>
            </a:r>
            <a:r>
              <a:rPr sz="1750" spc="-125" dirty="0">
                <a:latin typeface="Verdana"/>
                <a:cs typeface="Verdana"/>
              </a:rPr>
              <a:t> </a:t>
            </a:r>
            <a:r>
              <a:rPr sz="1750" spc="-240" dirty="0">
                <a:latin typeface="Verdana"/>
                <a:cs typeface="Verdana"/>
              </a:rPr>
              <a:t>–</a:t>
            </a:r>
            <a:r>
              <a:rPr sz="1750" spc="-135" dirty="0">
                <a:latin typeface="Verdana"/>
                <a:cs typeface="Verdana"/>
              </a:rPr>
              <a:t> </a:t>
            </a:r>
            <a:r>
              <a:rPr sz="1750" spc="145" dirty="0">
                <a:latin typeface="Verdana"/>
                <a:cs typeface="Verdana"/>
              </a:rPr>
              <a:t>a</a:t>
            </a:r>
            <a:r>
              <a:rPr sz="1750" spc="-130" dirty="0">
                <a:latin typeface="Verdana"/>
                <a:cs typeface="Verdana"/>
              </a:rPr>
              <a:t> </a:t>
            </a:r>
            <a:r>
              <a:rPr sz="1750" spc="-30" dirty="0">
                <a:latin typeface="Verdana"/>
                <a:cs typeface="Verdana"/>
              </a:rPr>
              <a:t>number</a:t>
            </a:r>
            <a:r>
              <a:rPr sz="1750" spc="-135" dirty="0">
                <a:latin typeface="Verdana"/>
                <a:cs typeface="Verdana"/>
              </a:rPr>
              <a:t> </a:t>
            </a:r>
            <a:r>
              <a:rPr sz="1750" spc="10" dirty="0">
                <a:latin typeface="Verdana"/>
                <a:cs typeface="Verdana"/>
              </a:rPr>
              <a:t>of</a:t>
            </a:r>
            <a:r>
              <a:rPr sz="1750" spc="-140" dirty="0">
                <a:latin typeface="Verdana"/>
                <a:cs typeface="Verdana"/>
              </a:rPr>
              <a:t> </a:t>
            </a:r>
            <a:r>
              <a:rPr sz="1750" spc="-50" dirty="0">
                <a:latin typeface="Verdana"/>
                <a:cs typeface="Verdana"/>
              </a:rPr>
              <a:t>points</a:t>
            </a:r>
            <a:r>
              <a:rPr sz="1750" spc="-145" dirty="0">
                <a:latin typeface="Verdana"/>
                <a:cs typeface="Verdana"/>
              </a:rPr>
              <a:t> </a:t>
            </a:r>
            <a:r>
              <a:rPr sz="1750" spc="25" dirty="0">
                <a:latin typeface="Verdana"/>
                <a:cs typeface="Verdana"/>
              </a:rPr>
              <a:t>on</a:t>
            </a:r>
            <a:r>
              <a:rPr sz="1750" spc="-135" dirty="0">
                <a:latin typeface="Verdana"/>
                <a:cs typeface="Verdana"/>
              </a:rPr>
              <a:t> </a:t>
            </a:r>
            <a:r>
              <a:rPr sz="1750" spc="145" dirty="0">
                <a:latin typeface="Verdana"/>
                <a:cs typeface="Verdana"/>
              </a:rPr>
              <a:t>a</a:t>
            </a:r>
            <a:r>
              <a:rPr sz="1750" spc="-130" dirty="0">
                <a:latin typeface="Verdana"/>
                <a:cs typeface="Verdana"/>
              </a:rPr>
              <a:t> </a:t>
            </a:r>
            <a:r>
              <a:rPr sz="1750" spc="20" dirty="0">
                <a:latin typeface="Verdana"/>
                <a:cs typeface="Verdana"/>
              </a:rPr>
              <a:t>scale</a:t>
            </a:r>
            <a:r>
              <a:rPr sz="1750" spc="-160" dirty="0">
                <a:latin typeface="Verdana"/>
                <a:cs typeface="Verdana"/>
              </a:rPr>
              <a:t> </a:t>
            </a:r>
            <a:r>
              <a:rPr sz="1750" spc="5" dirty="0">
                <a:latin typeface="Verdana"/>
                <a:cs typeface="Verdana"/>
              </a:rPr>
              <a:t>are</a:t>
            </a:r>
            <a:r>
              <a:rPr sz="1750" spc="-130" dirty="0">
                <a:latin typeface="Verdana"/>
                <a:cs typeface="Verdana"/>
              </a:rPr>
              <a:t> </a:t>
            </a:r>
            <a:r>
              <a:rPr sz="1750" spc="10" dirty="0">
                <a:latin typeface="Verdana"/>
                <a:cs typeface="Verdana"/>
              </a:rPr>
              <a:t>provided </a:t>
            </a:r>
            <a:r>
              <a:rPr sz="1750" spc="-600" dirty="0">
                <a:latin typeface="Verdana"/>
                <a:cs typeface="Verdana"/>
              </a:rPr>
              <a:t> </a:t>
            </a:r>
            <a:r>
              <a:rPr sz="1750" dirty="0">
                <a:latin typeface="Verdana"/>
                <a:cs typeface="Verdana"/>
              </a:rPr>
              <a:t>w</a:t>
            </a:r>
            <a:r>
              <a:rPr sz="1750" spc="-45" dirty="0">
                <a:latin typeface="Verdana"/>
                <a:cs typeface="Verdana"/>
              </a:rPr>
              <a:t>h</a:t>
            </a:r>
            <a:r>
              <a:rPr sz="1750" spc="-110" dirty="0">
                <a:latin typeface="Verdana"/>
                <a:cs typeface="Verdana"/>
              </a:rPr>
              <a:t>i</a:t>
            </a:r>
            <a:r>
              <a:rPr sz="1750" spc="210" dirty="0">
                <a:latin typeface="Verdana"/>
                <a:cs typeface="Verdana"/>
              </a:rPr>
              <a:t>c</a:t>
            </a:r>
            <a:r>
              <a:rPr sz="1750" spc="-40" dirty="0">
                <a:latin typeface="Verdana"/>
                <a:cs typeface="Verdana"/>
              </a:rPr>
              <a:t>h</a:t>
            </a:r>
            <a:r>
              <a:rPr sz="1750" spc="-114" dirty="0">
                <a:latin typeface="Verdana"/>
                <a:cs typeface="Verdana"/>
              </a:rPr>
              <a:t> </a:t>
            </a:r>
            <a:r>
              <a:rPr sz="1750" spc="80" dirty="0">
                <a:latin typeface="Verdana"/>
                <a:cs typeface="Verdana"/>
              </a:rPr>
              <a:t>g</a:t>
            </a:r>
            <a:r>
              <a:rPr sz="1750" spc="-110" dirty="0">
                <a:latin typeface="Verdana"/>
                <a:cs typeface="Verdana"/>
              </a:rPr>
              <a:t>i</a:t>
            </a:r>
            <a:r>
              <a:rPr sz="1750" spc="-45" dirty="0">
                <a:latin typeface="Verdana"/>
                <a:cs typeface="Verdana"/>
              </a:rPr>
              <a:t>v</a:t>
            </a:r>
            <a:r>
              <a:rPr sz="1750" spc="95" dirty="0">
                <a:latin typeface="Verdana"/>
                <a:cs typeface="Verdana"/>
              </a:rPr>
              <a:t>e</a:t>
            </a:r>
            <a:r>
              <a:rPr sz="1750" spc="-170" dirty="0">
                <a:latin typeface="Verdana"/>
                <a:cs typeface="Verdana"/>
              </a:rPr>
              <a:t> </a:t>
            </a:r>
            <a:r>
              <a:rPr sz="1750" spc="145" dirty="0">
                <a:latin typeface="Verdana"/>
                <a:cs typeface="Verdana"/>
              </a:rPr>
              <a:t>a</a:t>
            </a:r>
            <a:r>
              <a:rPr sz="1750" spc="-135" dirty="0">
                <a:latin typeface="Verdana"/>
                <a:cs typeface="Verdana"/>
              </a:rPr>
              <a:t> </a:t>
            </a:r>
            <a:r>
              <a:rPr sz="1750" spc="-220" dirty="0">
                <a:latin typeface="Verdana"/>
                <a:cs typeface="Verdana"/>
              </a:rPr>
              <a:t>r</a:t>
            </a:r>
            <a:r>
              <a:rPr sz="1750" spc="145" dirty="0">
                <a:latin typeface="Verdana"/>
                <a:cs typeface="Verdana"/>
              </a:rPr>
              <a:t>a</a:t>
            </a:r>
            <a:r>
              <a:rPr sz="1750" spc="-45" dirty="0">
                <a:latin typeface="Verdana"/>
                <a:cs typeface="Verdana"/>
              </a:rPr>
              <a:t>n</a:t>
            </a:r>
            <a:r>
              <a:rPr sz="1750" spc="80" dirty="0">
                <a:latin typeface="Verdana"/>
                <a:cs typeface="Verdana"/>
              </a:rPr>
              <a:t>g</a:t>
            </a:r>
            <a:r>
              <a:rPr sz="1750" spc="95" dirty="0">
                <a:latin typeface="Verdana"/>
                <a:cs typeface="Verdana"/>
              </a:rPr>
              <a:t>e</a:t>
            </a:r>
            <a:r>
              <a:rPr sz="1750" spc="-135" dirty="0">
                <a:latin typeface="Verdana"/>
                <a:cs typeface="Verdana"/>
              </a:rPr>
              <a:t> </a:t>
            </a:r>
            <a:r>
              <a:rPr sz="1750" spc="90" dirty="0">
                <a:latin typeface="Verdana"/>
                <a:cs typeface="Verdana"/>
              </a:rPr>
              <a:t>o</a:t>
            </a:r>
            <a:r>
              <a:rPr sz="1750" spc="-70" dirty="0">
                <a:latin typeface="Verdana"/>
                <a:cs typeface="Verdana"/>
              </a:rPr>
              <a:t>f</a:t>
            </a:r>
            <a:r>
              <a:rPr sz="1750" spc="-135" dirty="0">
                <a:latin typeface="Verdana"/>
                <a:cs typeface="Verdana"/>
              </a:rPr>
              <a:t> </a:t>
            </a:r>
            <a:r>
              <a:rPr sz="1750" spc="-220" dirty="0">
                <a:latin typeface="Verdana"/>
                <a:cs typeface="Verdana"/>
              </a:rPr>
              <a:t>r</a:t>
            </a:r>
            <a:r>
              <a:rPr sz="1750" spc="95" dirty="0">
                <a:latin typeface="Verdana"/>
                <a:cs typeface="Verdana"/>
              </a:rPr>
              <a:t>e</a:t>
            </a:r>
            <a:r>
              <a:rPr sz="1750" spc="-235" dirty="0">
                <a:latin typeface="Verdana"/>
                <a:cs typeface="Verdana"/>
              </a:rPr>
              <a:t>s</a:t>
            </a:r>
            <a:r>
              <a:rPr sz="1750" spc="100" dirty="0">
                <a:latin typeface="Verdana"/>
                <a:cs typeface="Verdana"/>
              </a:rPr>
              <a:t>p</a:t>
            </a:r>
            <a:r>
              <a:rPr sz="1750" spc="90" dirty="0">
                <a:latin typeface="Verdana"/>
                <a:cs typeface="Verdana"/>
              </a:rPr>
              <a:t>o</a:t>
            </a:r>
            <a:r>
              <a:rPr sz="1750" spc="-45" dirty="0">
                <a:latin typeface="Verdana"/>
                <a:cs typeface="Verdana"/>
              </a:rPr>
              <a:t>n</a:t>
            </a:r>
            <a:r>
              <a:rPr sz="1750" spc="-235" dirty="0">
                <a:latin typeface="Verdana"/>
                <a:cs typeface="Verdana"/>
              </a:rPr>
              <a:t>s</a:t>
            </a:r>
            <a:r>
              <a:rPr sz="1750" spc="95" dirty="0">
                <a:latin typeface="Verdana"/>
                <a:cs typeface="Verdana"/>
              </a:rPr>
              <a:t>e</a:t>
            </a:r>
            <a:r>
              <a:rPr sz="1750" spc="-235" dirty="0">
                <a:latin typeface="Verdana"/>
                <a:cs typeface="Verdana"/>
              </a:rPr>
              <a:t>s</a:t>
            </a:r>
            <a:endParaRPr sz="1750">
              <a:latin typeface="Verdana"/>
              <a:cs typeface="Verdana"/>
            </a:endParaRPr>
          </a:p>
          <a:p>
            <a:pPr marL="1015365" lvl="2" indent="-201930">
              <a:lnSpc>
                <a:spcPct val="100000"/>
              </a:lnSpc>
              <a:spcBef>
                <a:spcPts val="400"/>
              </a:spcBef>
              <a:buClr>
                <a:srgbClr val="ED7C30"/>
              </a:buClr>
              <a:buFont typeface="Wingdings"/>
              <a:buChar char=""/>
              <a:tabLst>
                <a:tab pos="1016000" algn="l"/>
              </a:tabLst>
            </a:pPr>
            <a:r>
              <a:rPr sz="1750" spc="-10" dirty="0">
                <a:latin typeface="Verdana"/>
                <a:cs typeface="Verdana"/>
              </a:rPr>
              <a:t>Ranked</a:t>
            </a:r>
            <a:r>
              <a:rPr sz="1750" spc="-120" dirty="0">
                <a:latin typeface="Verdana"/>
                <a:cs typeface="Verdana"/>
              </a:rPr>
              <a:t> </a:t>
            </a:r>
            <a:r>
              <a:rPr sz="1750" spc="-40" dirty="0">
                <a:latin typeface="Verdana"/>
                <a:cs typeface="Verdana"/>
              </a:rPr>
              <a:t>order</a:t>
            </a:r>
            <a:r>
              <a:rPr sz="1750" spc="-105" dirty="0">
                <a:latin typeface="Verdana"/>
                <a:cs typeface="Verdana"/>
              </a:rPr>
              <a:t> </a:t>
            </a:r>
            <a:r>
              <a:rPr sz="1750" spc="-240" dirty="0">
                <a:latin typeface="Verdana"/>
                <a:cs typeface="Verdana"/>
              </a:rPr>
              <a:t>–</a:t>
            </a:r>
            <a:r>
              <a:rPr sz="1750" spc="-135" dirty="0">
                <a:latin typeface="Verdana"/>
                <a:cs typeface="Verdana"/>
              </a:rPr>
              <a:t> </a:t>
            </a:r>
            <a:r>
              <a:rPr sz="1750" spc="-15" dirty="0">
                <a:latin typeface="Verdana"/>
                <a:cs typeface="Verdana"/>
              </a:rPr>
              <a:t>respondent</a:t>
            </a:r>
            <a:r>
              <a:rPr sz="1750" spc="-130" dirty="0">
                <a:latin typeface="Verdana"/>
                <a:cs typeface="Verdana"/>
              </a:rPr>
              <a:t> </a:t>
            </a:r>
            <a:r>
              <a:rPr sz="1750" spc="-30" dirty="0">
                <a:latin typeface="Verdana"/>
                <a:cs typeface="Verdana"/>
              </a:rPr>
              <a:t>specifies</a:t>
            </a:r>
            <a:r>
              <a:rPr sz="1750" spc="-140" dirty="0">
                <a:latin typeface="Verdana"/>
                <a:cs typeface="Verdana"/>
              </a:rPr>
              <a:t> </a:t>
            </a:r>
            <a:r>
              <a:rPr sz="1750" spc="-80" dirty="0">
                <a:latin typeface="Verdana"/>
                <a:cs typeface="Verdana"/>
              </a:rPr>
              <a:t>their</a:t>
            </a:r>
            <a:r>
              <a:rPr sz="1750" spc="-145" dirty="0">
                <a:latin typeface="Verdana"/>
                <a:cs typeface="Verdana"/>
              </a:rPr>
              <a:t> </a:t>
            </a:r>
            <a:r>
              <a:rPr sz="1750" spc="10" dirty="0">
                <a:latin typeface="Verdana"/>
                <a:cs typeface="Verdana"/>
              </a:rPr>
              <a:t>preference</a:t>
            </a:r>
            <a:r>
              <a:rPr sz="1750" spc="-145" dirty="0">
                <a:latin typeface="Verdana"/>
                <a:cs typeface="Verdana"/>
              </a:rPr>
              <a:t> </a:t>
            </a:r>
            <a:r>
              <a:rPr sz="1750" spc="-65" dirty="0">
                <a:latin typeface="Verdana"/>
                <a:cs typeface="Verdana"/>
              </a:rPr>
              <a:t>for</a:t>
            </a:r>
            <a:r>
              <a:rPr sz="1750" spc="-135" dirty="0">
                <a:latin typeface="Verdana"/>
                <a:cs typeface="Verdana"/>
              </a:rPr>
              <a:t> </a:t>
            </a:r>
            <a:r>
              <a:rPr sz="1750" spc="-85" dirty="0">
                <a:latin typeface="Verdana"/>
                <a:cs typeface="Verdana"/>
              </a:rPr>
              <a:t>items</a:t>
            </a:r>
            <a:r>
              <a:rPr sz="1750" spc="-155" dirty="0">
                <a:latin typeface="Verdana"/>
                <a:cs typeface="Verdana"/>
              </a:rPr>
              <a:t> </a:t>
            </a:r>
            <a:r>
              <a:rPr sz="1750" spc="-75" dirty="0">
                <a:latin typeface="Verdana"/>
                <a:cs typeface="Verdana"/>
              </a:rPr>
              <a:t>in</a:t>
            </a:r>
            <a:r>
              <a:rPr sz="1750" spc="-150" dirty="0">
                <a:latin typeface="Verdana"/>
                <a:cs typeface="Verdana"/>
              </a:rPr>
              <a:t> </a:t>
            </a:r>
            <a:r>
              <a:rPr sz="1750" spc="145" dirty="0">
                <a:latin typeface="Verdana"/>
                <a:cs typeface="Verdana"/>
              </a:rPr>
              <a:t>a</a:t>
            </a:r>
            <a:r>
              <a:rPr sz="1750" spc="-135" dirty="0">
                <a:latin typeface="Verdana"/>
                <a:cs typeface="Verdana"/>
              </a:rPr>
              <a:t> </a:t>
            </a:r>
            <a:r>
              <a:rPr sz="1750" spc="-145" dirty="0">
                <a:latin typeface="Verdana"/>
                <a:cs typeface="Verdana"/>
              </a:rPr>
              <a:t>list</a:t>
            </a:r>
            <a:endParaRPr sz="175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4298950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325" dirty="0"/>
              <a:t>Q</a:t>
            </a:r>
            <a:r>
              <a:rPr sz="3850" spc="-90" dirty="0"/>
              <a:t>u</a:t>
            </a:r>
            <a:r>
              <a:rPr sz="3850" spc="210" dirty="0"/>
              <a:t>e</a:t>
            </a:r>
            <a:r>
              <a:rPr sz="3850" spc="-515" dirty="0"/>
              <a:t>s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190" dirty="0"/>
              <a:t>o</a:t>
            </a:r>
            <a:r>
              <a:rPr sz="3850" spc="-85" dirty="0"/>
              <a:t>nn</a:t>
            </a:r>
            <a:r>
              <a:rPr sz="3850" spc="325" dirty="0"/>
              <a:t>a</a:t>
            </a:r>
            <a:r>
              <a:rPr sz="3850" spc="-295" dirty="0"/>
              <a:t>i</a:t>
            </a:r>
            <a:r>
              <a:rPr sz="3850" spc="-484" dirty="0"/>
              <a:t>r</a:t>
            </a:r>
            <a:r>
              <a:rPr sz="3850" spc="210" dirty="0"/>
              <a:t>e</a:t>
            </a:r>
            <a:r>
              <a:rPr sz="3850" spc="-509" dirty="0"/>
              <a:t>s</a:t>
            </a:r>
            <a:r>
              <a:rPr sz="3850" spc="-310" dirty="0"/>
              <a:t> </a:t>
            </a:r>
            <a:r>
              <a:rPr sz="3850" spc="-325" dirty="0"/>
              <a:t>(</a:t>
            </a:r>
            <a:r>
              <a:rPr sz="3850" spc="-320" dirty="0"/>
              <a:t>2</a:t>
            </a:r>
            <a:r>
              <a:rPr sz="3850" spc="-325" dirty="0"/>
              <a:t>)</a:t>
            </a:r>
            <a:endParaRPr sz="385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297453"/>
            <a:ext cx="4673600" cy="73342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615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100" spc="165" dirty="0">
                <a:latin typeface="Verdana"/>
                <a:cs typeface="Verdana"/>
              </a:rPr>
              <a:t>Q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50" dirty="0">
                <a:latin typeface="Verdana"/>
                <a:cs typeface="Verdana"/>
              </a:rPr>
              <a:t>nn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375" dirty="0">
                <a:latin typeface="Verdana"/>
                <a:cs typeface="Verdana"/>
              </a:rPr>
              <a:t>: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160" dirty="0">
                <a:latin typeface="Verdana"/>
                <a:cs typeface="Verdana"/>
              </a:rPr>
              <a:t>M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-150" dirty="0">
                <a:latin typeface="Verdana"/>
                <a:cs typeface="Verdana"/>
              </a:rPr>
              <a:t>l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265" dirty="0">
                <a:latin typeface="Verdana"/>
                <a:cs typeface="Verdana"/>
              </a:rPr>
              <a:t>-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20" dirty="0">
                <a:latin typeface="Verdana"/>
                <a:cs typeface="Verdana"/>
              </a:rPr>
              <a:t>t</a:t>
            </a:r>
            <a:r>
              <a:rPr sz="2100" spc="-180" dirty="0">
                <a:latin typeface="Verdana"/>
                <a:cs typeface="Verdana"/>
              </a:rPr>
              <a:t> 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90" dirty="0">
                <a:latin typeface="Verdana"/>
                <a:cs typeface="Verdana"/>
              </a:rPr>
              <a:t>k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00" dirty="0">
                <a:latin typeface="Verdana"/>
                <a:cs typeface="Verdana"/>
              </a:rPr>
              <a:t>g</a:t>
            </a:r>
            <a:endParaRPr sz="21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434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1750" spc="-175" dirty="0">
                <a:latin typeface="Verdana"/>
                <a:cs typeface="Verdana"/>
              </a:rPr>
              <a:t>E</a:t>
            </a:r>
            <a:r>
              <a:rPr sz="1750" spc="-160" dirty="0">
                <a:latin typeface="Verdana"/>
                <a:cs typeface="Verdana"/>
              </a:rPr>
              <a:t>.</a:t>
            </a:r>
            <a:r>
              <a:rPr sz="1750" spc="80" dirty="0">
                <a:latin typeface="Verdana"/>
                <a:cs typeface="Verdana"/>
              </a:rPr>
              <a:t>g</a:t>
            </a:r>
            <a:r>
              <a:rPr sz="1750" spc="-155" dirty="0">
                <a:latin typeface="Verdana"/>
                <a:cs typeface="Verdana"/>
              </a:rPr>
              <a:t>.</a:t>
            </a:r>
            <a:r>
              <a:rPr sz="1750" spc="-120" dirty="0">
                <a:latin typeface="Verdana"/>
                <a:cs typeface="Verdana"/>
              </a:rPr>
              <a:t> </a:t>
            </a:r>
            <a:r>
              <a:rPr sz="1750" spc="145" dirty="0">
                <a:latin typeface="Verdana"/>
                <a:cs typeface="Verdana"/>
              </a:rPr>
              <a:t>a</a:t>
            </a:r>
            <a:r>
              <a:rPr sz="1750" spc="-145" dirty="0">
                <a:latin typeface="Verdana"/>
                <a:cs typeface="Verdana"/>
              </a:rPr>
              <a:t> </a:t>
            </a:r>
            <a:r>
              <a:rPr sz="1750" spc="-45" dirty="0">
                <a:latin typeface="Verdana"/>
                <a:cs typeface="Verdana"/>
              </a:rPr>
              <a:t>v</a:t>
            </a:r>
            <a:r>
              <a:rPr sz="1750" spc="145" dirty="0">
                <a:latin typeface="Verdana"/>
                <a:cs typeface="Verdana"/>
              </a:rPr>
              <a:t>a</a:t>
            </a:r>
            <a:r>
              <a:rPr sz="1750" spc="-220" dirty="0">
                <a:latin typeface="Verdana"/>
                <a:cs typeface="Verdana"/>
              </a:rPr>
              <a:t>r</a:t>
            </a:r>
            <a:r>
              <a:rPr sz="1750" spc="-125" dirty="0">
                <a:latin typeface="Verdana"/>
                <a:cs typeface="Verdana"/>
              </a:rPr>
              <a:t>i</a:t>
            </a:r>
            <a:r>
              <a:rPr sz="1750" spc="145" dirty="0">
                <a:latin typeface="Verdana"/>
                <a:cs typeface="Verdana"/>
              </a:rPr>
              <a:t>a</a:t>
            </a:r>
            <a:r>
              <a:rPr sz="1750" spc="-120" dirty="0">
                <a:latin typeface="Verdana"/>
                <a:cs typeface="Verdana"/>
              </a:rPr>
              <a:t>t</a:t>
            </a:r>
            <a:r>
              <a:rPr sz="1750" spc="-125" dirty="0">
                <a:latin typeface="Verdana"/>
                <a:cs typeface="Verdana"/>
              </a:rPr>
              <a:t>i</a:t>
            </a:r>
            <a:r>
              <a:rPr sz="1750" spc="90" dirty="0">
                <a:latin typeface="Verdana"/>
                <a:cs typeface="Verdana"/>
              </a:rPr>
              <a:t>o</a:t>
            </a:r>
            <a:r>
              <a:rPr sz="1750" spc="-40" dirty="0">
                <a:latin typeface="Verdana"/>
                <a:cs typeface="Verdana"/>
              </a:rPr>
              <a:t>n</a:t>
            </a:r>
            <a:r>
              <a:rPr sz="1750" spc="-160" dirty="0">
                <a:latin typeface="Verdana"/>
                <a:cs typeface="Verdana"/>
              </a:rPr>
              <a:t> </a:t>
            </a:r>
            <a:r>
              <a:rPr sz="1750" spc="90" dirty="0">
                <a:latin typeface="Verdana"/>
                <a:cs typeface="Verdana"/>
              </a:rPr>
              <a:t>o</a:t>
            </a:r>
            <a:r>
              <a:rPr sz="1750" spc="-70" dirty="0">
                <a:latin typeface="Verdana"/>
                <a:cs typeface="Verdana"/>
              </a:rPr>
              <a:t>f</a:t>
            </a:r>
            <a:r>
              <a:rPr sz="1750" spc="-135" dirty="0">
                <a:latin typeface="Verdana"/>
                <a:cs typeface="Verdana"/>
              </a:rPr>
              <a:t> </a:t>
            </a:r>
            <a:r>
              <a:rPr sz="1750" spc="-110" dirty="0">
                <a:latin typeface="Verdana"/>
                <a:cs typeface="Verdana"/>
              </a:rPr>
              <a:t>t</a:t>
            </a:r>
            <a:r>
              <a:rPr sz="1750" spc="-45" dirty="0">
                <a:latin typeface="Verdana"/>
                <a:cs typeface="Verdana"/>
              </a:rPr>
              <a:t>h</a:t>
            </a:r>
            <a:r>
              <a:rPr sz="1750" spc="95" dirty="0">
                <a:latin typeface="Verdana"/>
                <a:cs typeface="Verdana"/>
              </a:rPr>
              <a:t>e</a:t>
            </a:r>
            <a:r>
              <a:rPr sz="1750" spc="-125" dirty="0">
                <a:latin typeface="Verdana"/>
                <a:cs typeface="Verdana"/>
              </a:rPr>
              <a:t> </a:t>
            </a:r>
            <a:r>
              <a:rPr sz="1750" spc="-175" dirty="0">
                <a:latin typeface="Verdana"/>
                <a:cs typeface="Verdana"/>
              </a:rPr>
              <a:t>L</a:t>
            </a:r>
            <a:r>
              <a:rPr sz="1750" spc="-110" dirty="0">
                <a:latin typeface="Verdana"/>
                <a:cs typeface="Verdana"/>
              </a:rPr>
              <a:t>i</a:t>
            </a:r>
            <a:r>
              <a:rPr sz="1750" spc="-165" dirty="0">
                <a:latin typeface="Verdana"/>
                <a:cs typeface="Verdana"/>
              </a:rPr>
              <a:t>k</a:t>
            </a:r>
            <a:r>
              <a:rPr sz="1750" spc="95" dirty="0">
                <a:latin typeface="Verdana"/>
                <a:cs typeface="Verdana"/>
              </a:rPr>
              <a:t>e</a:t>
            </a:r>
            <a:r>
              <a:rPr sz="1750" spc="-220" dirty="0">
                <a:latin typeface="Verdana"/>
                <a:cs typeface="Verdana"/>
              </a:rPr>
              <a:t>r</a:t>
            </a:r>
            <a:r>
              <a:rPr sz="1750" spc="-100" dirty="0">
                <a:latin typeface="Verdana"/>
                <a:cs typeface="Verdana"/>
              </a:rPr>
              <a:t>t</a:t>
            </a:r>
            <a:r>
              <a:rPr sz="1750" spc="-155" dirty="0">
                <a:latin typeface="Verdana"/>
                <a:cs typeface="Verdana"/>
              </a:rPr>
              <a:t> </a:t>
            </a:r>
            <a:r>
              <a:rPr sz="1750" spc="-235" dirty="0">
                <a:latin typeface="Verdana"/>
                <a:cs typeface="Verdana"/>
              </a:rPr>
              <a:t>s</a:t>
            </a:r>
            <a:r>
              <a:rPr sz="1750" spc="210" dirty="0">
                <a:latin typeface="Verdana"/>
                <a:cs typeface="Verdana"/>
              </a:rPr>
              <a:t>c</a:t>
            </a:r>
            <a:r>
              <a:rPr sz="1750" spc="145" dirty="0">
                <a:latin typeface="Verdana"/>
                <a:cs typeface="Verdana"/>
              </a:rPr>
              <a:t>a</a:t>
            </a:r>
            <a:r>
              <a:rPr sz="1750" spc="-110" dirty="0">
                <a:latin typeface="Verdana"/>
                <a:cs typeface="Verdana"/>
              </a:rPr>
              <a:t>l</a:t>
            </a:r>
            <a:r>
              <a:rPr sz="1750" spc="95" dirty="0">
                <a:latin typeface="Verdana"/>
                <a:cs typeface="Verdana"/>
              </a:rPr>
              <a:t>e</a:t>
            </a:r>
            <a:endParaRPr sz="175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4298950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325" dirty="0"/>
              <a:t>Q</a:t>
            </a:r>
            <a:r>
              <a:rPr sz="3850" spc="-90" dirty="0"/>
              <a:t>u</a:t>
            </a:r>
            <a:r>
              <a:rPr sz="3850" spc="210" dirty="0"/>
              <a:t>e</a:t>
            </a:r>
            <a:r>
              <a:rPr sz="3850" spc="-515" dirty="0"/>
              <a:t>s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190" dirty="0"/>
              <a:t>o</a:t>
            </a:r>
            <a:r>
              <a:rPr sz="3850" spc="-85" dirty="0"/>
              <a:t>nn</a:t>
            </a:r>
            <a:r>
              <a:rPr sz="3850" spc="325" dirty="0"/>
              <a:t>a</a:t>
            </a:r>
            <a:r>
              <a:rPr sz="3850" spc="-295" dirty="0"/>
              <a:t>i</a:t>
            </a:r>
            <a:r>
              <a:rPr sz="3850" spc="-484" dirty="0"/>
              <a:t>r</a:t>
            </a:r>
            <a:r>
              <a:rPr sz="3850" spc="210" dirty="0"/>
              <a:t>e</a:t>
            </a:r>
            <a:r>
              <a:rPr sz="3850" spc="-509" dirty="0"/>
              <a:t>s</a:t>
            </a:r>
            <a:r>
              <a:rPr sz="3850" spc="-310" dirty="0"/>
              <a:t> </a:t>
            </a:r>
            <a:r>
              <a:rPr sz="3850" spc="-325" dirty="0"/>
              <a:t>(</a:t>
            </a:r>
            <a:r>
              <a:rPr sz="3850" spc="-320" dirty="0"/>
              <a:t>3</a:t>
            </a:r>
            <a:r>
              <a:rPr sz="3850" spc="-325" dirty="0"/>
              <a:t>)</a:t>
            </a:r>
            <a:endParaRPr sz="385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377309" y="5310840"/>
          <a:ext cx="5415276" cy="289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5805"/>
                <a:gridCol w="724534"/>
                <a:gridCol w="854075"/>
                <a:gridCol w="795019"/>
                <a:gridCol w="815340"/>
                <a:gridCol w="824864"/>
                <a:gridCol w="675639"/>
              </a:tblGrid>
              <a:tr h="144961">
                <a:tc>
                  <a:txBody>
                    <a:bodyPr/>
                    <a:lstStyle/>
                    <a:p>
                      <a:pPr marR="162560" algn="ctr">
                        <a:lnSpc>
                          <a:spcPts val="1040"/>
                        </a:lnSpc>
                      </a:pPr>
                      <a:r>
                        <a:rPr sz="1150" spc="-15" dirty="0">
                          <a:latin typeface="Times New Roman"/>
                          <a:cs typeface="Times New Roman"/>
                        </a:rPr>
                        <a:t>Strongly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ts val="1040"/>
                        </a:lnSpc>
                      </a:pPr>
                      <a:r>
                        <a:rPr sz="1150" spc="-15" dirty="0">
                          <a:latin typeface="Times New Roman"/>
                          <a:cs typeface="Times New Roman"/>
                        </a:rPr>
                        <a:t>agree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1040"/>
                        </a:lnSpc>
                      </a:pPr>
                      <a:r>
                        <a:rPr sz="1150" spc="-15" dirty="0">
                          <a:latin typeface="Times New Roman"/>
                          <a:cs typeface="Times New Roman"/>
                        </a:rPr>
                        <a:t>Slightly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ts val="1040"/>
                        </a:lnSpc>
                      </a:pPr>
                      <a:r>
                        <a:rPr sz="1150" spc="-15" dirty="0">
                          <a:latin typeface="Times New Roman"/>
                          <a:cs typeface="Times New Roman"/>
                        </a:rPr>
                        <a:t>Neutral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ts val="1040"/>
                        </a:lnSpc>
                      </a:pPr>
                      <a:r>
                        <a:rPr sz="1150" spc="-10" dirty="0">
                          <a:latin typeface="Times New Roman"/>
                          <a:cs typeface="Times New Roman"/>
                        </a:rPr>
                        <a:t>Slightly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ts val="1040"/>
                        </a:lnSpc>
                      </a:pPr>
                      <a:r>
                        <a:rPr sz="1150" spc="-15" dirty="0">
                          <a:latin typeface="Times New Roman"/>
                          <a:cs typeface="Times New Roman"/>
                        </a:rPr>
                        <a:t>Disagree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040"/>
                        </a:lnSpc>
                      </a:pPr>
                      <a:r>
                        <a:rPr sz="1150" spc="-15" dirty="0">
                          <a:latin typeface="Times New Roman"/>
                          <a:cs typeface="Times New Roman"/>
                        </a:rPr>
                        <a:t>Strongly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</a:tr>
              <a:tr h="144961">
                <a:tc>
                  <a:txBody>
                    <a:bodyPr/>
                    <a:lstStyle/>
                    <a:p>
                      <a:pPr marR="160020" algn="ctr">
                        <a:lnSpc>
                          <a:spcPts val="1040"/>
                        </a:lnSpc>
                      </a:pPr>
                      <a:r>
                        <a:rPr sz="1150" spc="-15" dirty="0">
                          <a:latin typeface="Times New Roman"/>
                          <a:cs typeface="Times New Roman"/>
                        </a:rPr>
                        <a:t>agree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040"/>
                        </a:lnSpc>
                      </a:pPr>
                      <a:r>
                        <a:rPr sz="1150" spc="-15" dirty="0">
                          <a:latin typeface="Times New Roman"/>
                          <a:cs typeface="Times New Roman"/>
                        </a:rPr>
                        <a:t>agree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ts val="1040"/>
                        </a:lnSpc>
                      </a:pPr>
                      <a:r>
                        <a:rPr sz="1150" spc="-15" dirty="0">
                          <a:latin typeface="Times New Roman"/>
                          <a:cs typeface="Times New Roman"/>
                        </a:rPr>
                        <a:t>disagree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0480" algn="r">
                        <a:lnSpc>
                          <a:spcPts val="1040"/>
                        </a:lnSpc>
                      </a:pPr>
                      <a:r>
                        <a:rPr sz="1150" spc="-15" dirty="0">
                          <a:latin typeface="Times New Roman"/>
                          <a:cs typeface="Times New Roman"/>
                        </a:rPr>
                        <a:t>disagree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3316094" y="5024628"/>
            <a:ext cx="5550535" cy="226060"/>
          </a:xfrm>
          <a:custGeom>
            <a:avLst/>
            <a:gdLst/>
            <a:ahLst/>
            <a:cxnLst/>
            <a:rect l="l" t="t" r="r" b="b"/>
            <a:pathLst>
              <a:path w="5550534" h="226060">
                <a:moveTo>
                  <a:pt x="0" y="225557"/>
                </a:moveTo>
                <a:lnTo>
                  <a:pt x="5550407" y="225557"/>
                </a:lnTo>
              </a:path>
              <a:path w="5550534" h="226060">
                <a:moveTo>
                  <a:pt x="0" y="0"/>
                </a:moveTo>
                <a:lnTo>
                  <a:pt x="0" y="225557"/>
                </a:lnTo>
              </a:path>
              <a:path w="5550534" h="226060">
                <a:moveTo>
                  <a:pt x="804674" y="0"/>
                </a:moveTo>
                <a:lnTo>
                  <a:pt x="804674" y="225557"/>
                </a:lnTo>
              </a:path>
              <a:path w="5550534" h="226060">
                <a:moveTo>
                  <a:pt x="1609349" y="0"/>
                </a:moveTo>
                <a:lnTo>
                  <a:pt x="1609349" y="225557"/>
                </a:lnTo>
              </a:path>
              <a:path w="5550534" h="226060">
                <a:moveTo>
                  <a:pt x="2430776" y="0"/>
                </a:moveTo>
                <a:lnTo>
                  <a:pt x="2430776" y="225557"/>
                </a:lnTo>
              </a:path>
              <a:path w="5550534" h="226060">
                <a:moveTo>
                  <a:pt x="3233931" y="0"/>
                </a:moveTo>
                <a:lnTo>
                  <a:pt x="3233931" y="225557"/>
                </a:lnTo>
              </a:path>
              <a:path w="5550534" h="226060">
                <a:moveTo>
                  <a:pt x="4055357" y="0"/>
                </a:moveTo>
                <a:lnTo>
                  <a:pt x="4055357" y="225557"/>
                </a:lnTo>
              </a:path>
              <a:path w="5550534" h="226060">
                <a:moveTo>
                  <a:pt x="4860032" y="0"/>
                </a:moveTo>
                <a:lnTo>
                  <a:pt x="4860032" y="225557"/>
                </a:lnTo>
              </a:path>
              <a:path w="5550534" h="226060">
                <a:moveTo>
                  <a:pt x="5550407" y="0"/>
                </a:moveTo>
                <a:lnTo>
                  <a:pt x="5550407" y="225557"/>
                </a:lnTo>
              </a:path>
            </a:pathLst>
          </a:custGeom>
          <a:ln w="15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96359" y="3746643"/>
            <a:ext cx="516890" cy="32956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03505" marR="5080" indent="-91440">
              <a:lnSpc>
                <a:spcPct val="73900"/>
              </a:lnSpc>
              <a:spcBef>
                <a:spcPts val="450"/>
              </a:spcBef>
            </a:pPr>
            <a:r>
              <a:rPr sz="1150" spc="-20" dirty="0">
                <a:latin typeface="Times New Roman"/>
                <a:cs typeface="Times New Roman"/>
              </a:rPr>
              <a:t>S</a:t>
            </a:r>
            <a:r>
              <a:rPr sz="1150" spc="-10" dirty="0">
                <a:latin typeface="Times New Roman"/>
                <a:cs typeface="Times New Roman"/>
              </a:rPr>
              <a:t>t</a:t>
            </a:r>
            <a:r>
              <a:rPr sz="1150" spc="-15" dirty="0">
                <a:latin typeface="Times New Roman"/>
                <a:cs typeface="Times New Roman"/>
              </a:rPr>
              <a:t>ron</a:t>
            </a:r>
            <a:r>
              <a:rPr sz="1150" spc="-25" dirty="0">
                <a:latin typeface="Times New Roman"/>
                <a:cs typeface="Times New Roman"/>
              </a:rPr>
              <a:t>g</a:t>
            </a:r>
            <a:r>
              <a:rPr sz="1150" spc="-10" dirty="0">
                <a:latin typeface="Times New Roman"/>
                <a:cs typeface="Times New Roman"/>
              </a:rPr>
              <a:t>l</a:t>
            </a:r>
            <a:r>
              <a:rPr sz="1150" spc="-5" dirty="0">
                <a:latin typeface="Times New Roman"/>
                <a:cs typeface="Times New Roman"/>
              </a:rPr>
              <a:t>y  </a:t>
            </a:r>
            <a:r>
              <a:rPr sz="1150" spc="-15" dirty="0">
                <a:latin typeface="Times New Roman"/>
                <a:cs typeface="Times New Roman"/>
              </a:rPr>
              <a:t>agree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53345" y="3746643"/>
            <a:ext cx="518795" cy="32956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1590" marR="5080" indent="-9525">
              <a:lnSpc>
                <a:spcPct val="73900"/>
              </a:lnSpc>
              <a:spcBef>
                <a:spcPts val="450"/>
              </a:spcBef>
            </a:pPr>
            <a:r>
              <a:rPr sz="1150" spc="-10" dirty="0">
                <a:latin typeface="Times New Roman"/>
                <a:cs typeface="Times New Roman"/>
              </a:rPr>
              <a:t>St</a:t>
            </a:r>
            <a:r>
              <a:rPr sz="1150" spc="-15" dirty="0">
                <a:latin typeface="Times New Roman"/>
                <a:cs typeface="Times New Roman"/>
              </a:rPr>
              <a:t>r</a:t>
            </a:r>
            <a:r>
              <a:rPr sz="1150" spc="-25" dirty="0">
                <a:latin typeface="Times New Roman"/>
                <a:cs typeface="Times New Roman"/>
              </a:rPr>
              <a:t>o</a:t>
            </a:r>
            <a:r>
              <a:rPr sz="1150" spc="-15" dirty="0">
                <a:latin typeface="Times New Roman"/>
                <a:cs typeface="Times New Roman"/>
              </a:rPr>
              <a:t>ng</a:t>
            </a:r>
            <a:r>
              <a:rPr sz="1150" spc="-10" dirty="0">
                <a:latin typeface="Times New Roman"/>
                <a:cs typeface="Times New Roman"/>
              </a:rPr>
              <a:t>l</a:t>
            </a:r>
            <a:r>
              <a:rPr sz="1150" spc="-5" dirty="0">
                <a:latin typeface="Times New Roman"/>
                <a:cs typeface="Times New Roman"/>
              </a:rPr>
              <a:t>y  </a:t>
            </a:r>
            <a:r>
              <a:rPr sz="1150" spc="-15" dirty="0">
                <a:latin typeface="Times New Roman"/>
                <a:cs typeface="Times New Roman"/>
              </a:rPr>
              <a:t>d</a:t>
            </a:r>
            <a:r>
              <a:rPr sz="1150" spc="-10" dirty="0">
                <a:latin typeface="Times New Roman"/>
                <a:cs typeface="Times New Roman"/>
              </a:rPr>
              <a:t>i</a:t>
            </a:r>
            <a:r>
              <a:rPr sz="1150" spc="-20" dirty="0">
                <a:latin typeface="Times New Roman"/>
                <a:cs typeface="Times New Roman"/>
              </a:rPr>
              <a:t>s</a:t>
            </a:r>
            <a:r>
              <a:rPr sz="1150" spc="-10" dirty="0">
                <a:latin typeface="Times New Roman"/>
                <a:cs typeface="Times New Roman"/>
              </a:rPr>
              <a:t>a</a:t>
            </a:r>
            <a:r>
              <a:rPr sz="1150" spc="-15" dirty="0">
                <a:latin typeface="Times New Roman"/>
                <a:cs typeface="Times New Roman"/>
              </a:rPr>
              <a:t>gr</a:t>
            </a:r>
            <a:r>
              <a:rPr sz="1150" spc="-10" dirty="0">
                <a:latin typeface="Times New Roman"/>
                <a:cs typeface="Times New Roman"/>
              </a:rPr>
              <a:t>e</a:t>
            </a:r>
            <a:r>
              <a:rPr sz="1150" spc="-5" dirty="0">
                <a:latin typeface="Times New Roman"/>
                <a:cs typeface="Times New Roman"/>
              </a:rPr>
              <a:t>e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16094" y="3508247"/>
            <a:ext cx="5550535" cy="242570"/>
          </a:xfrm>
          <a:custGeom>
            <a:avLst/>
            <a:gdLst/>
            <a:ahLst/>
            <a:cxnLst/>
            <a:rect l="l" t="t" r="r" b="b"/>
            <a:pathLst>
              <a:path w="5550534" h="242570">
                <a:moveTo>
                  <a:pt x="0" y="242317"/>
                </a:moveTo>
                <a:lnTo>
                  <a:pt x="5550407" y="242317"/>
                </a:lnTo>
              </a:path>
              <a:path w="5550534" h="242570">
                <a:moveTo>
                  <a:pt x="0" y="0"/>
                </a:moveTo>
                <a:lnTo>
                  <a:pt x="0" y="242317"/>
                </a:lnTo>
              </a:path>
              <a:path w="5550534" h="242570">
                <a:moveTo>
                  <a:pt x="804674" y="0"/>
                </a:moveTo>
                <a:lnTo>
                  <a:pt x="804674" y="242317"/>
                </a:lnTo>
              </a:path>
              <a:path w="5550534" h="242570">
                <a:moveTo>
                  <a:pt x="1609349" y="0"/>
                </a:moveTo>
                <a:lnTo>
                  <a:pt x="1609349" y="242317"/>
                </a:lnTo>
              </a:path>
              <a:path w="5550534" h="242570">
                <a:moveTo>
                  <a:pt x="2430776" y="0"/>
                </a:moveTo>
                <a:lnTo>
                  <a:pt x="2430776" y="242317"/>
                </a:lnTo>
              </a:path>
              <a:path w="5550534" h="242570">
                <a:moveTo>
                  <a:pt x="3233931" y="0"/>
                </a:moveTo>
                <a:lnTo>
                  <a:pt x="3233931" y="242317"/>
                </a:lnTo>
              </a:path>
              <a:path w="5550534" h="242570">
                <a:moveTo>
                  <a:pt x="4055357" y="0"/>
                </a:moveTo>
                <a:lnTo>
                  <a:pt x="4055357" y="242317"/>
                </a:lnTo>
              </a:path>
              <a:path w="5550534" h="242570">
                <a:moveTo>
                  <a:pt x="4860032" y="0"/>
                </a:moveTo>
                <a:lnTo>
                  <a:pt x="4860032" y="242317"/>
                </a:lnTo>
              </a:path>
              <a:path w="5550534" h="242570">
                <a:moveTo>
                  <a:pt x="5550407" y="0"/>
                </a:moveTo>
                <a:lnTo>
                  <a:pt x="5550407" y="242317"/>
                </a:lnTo>
              </a:path>
            </a:pathLst>
          </a:custGeom>
          <a:ln w="156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129916" y="3617490"/>
            <a:ext cx="708660" cy="62992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63195" marR="90170" indent="-64135">
              <a:lnSpc>
                <a:spcPts val="1520"/>
              </a:lnSpc>
              <a:spcBef>
                <a:spcPts val="405"/>
              </a:spcBef>
            </a:pPr>
            <a:r>
              <a:rPr sz="1500" dirty="0">
                <a:latin typeface="Times New Roman"/>
                <a:cs typeface="Times New Roman"/>
              </a:rPr>
              <a:t>Rat</a:t>
            </a:r>
            <a:r>
              <a:rPr sz="1500" spc="-10" dirty="0">
                <a:latin typeface="Times New Roman"/>
                <a:cs typeface="Times New Roman"/>
              </a:rPr>
              <a:t>i</a:t>
            </a:r>
            <a:r>
              <a:rPr sz="1500" spc="5" dirty="0">
                <a:latin typeface="Times New Roman"/>
                <a:cs typeface="Times New Roman"/>
              </a:rPr>
              <a:t>ng  scale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ts val="1405"/>
              </a:lnSpc>
            </a:pPr>
            <a:r>
              <a:rPr sz="1500" dirty="0">
                <a:latin typeface="Times New Roman"/>
                <a:cs typeface="Times New Roman"/>
              </a:rPr>
              <a:t>(6-point)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72004" y="5133869"/>
            <a:ext cx="708660" cy="64516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0650" marR="111125" algn="ctr">
              <a:lnSpc>
                <a:spcPts val="1520"/>
              </a:lnSpc>
              <a:spcBef>
                <a:spcPts val="405"/>
              </a:spcBef>
            </a:pPr>
            <a:r>
              <a:rPr sz="1500" spc="5" dirty="0">
                <a:latin typeface="Times New Roman"/>
                <a:cs typeface="Times New Roman"/>
              </a:rPr>
              <a:t>L</a:t>
            </a:r>
            <a:r>
              <a:rPr sz="1500" dirty="0">
                <a:latin typeface="Times New Roman"/>
                <a:cs typeface="Times New Roman"/>
              </a:rPr>
              <a:t>i</a:t>
            </a:r>
            <a:r>
              <a:rPr sz="1500" spc="-10" dirty="0">
                <a:latin typeface="Times New Roman"/>
                <a:cs typeface="Times New Roman"/>
              </a:rPr>
              <a:t>k</a:t>
            </a:r>
            <a:r>
              <a:rPr sz="1500" dirty="0">
                <a:latin typeface="Times New Roman"/>
                <a:cs typeface="Times New Roman"/>
              </a:rPr>
              <a:t>er</a:t>
            </a:r>
            <a:r>
              <a:rPr sz="1500" spc="5" dirty="0">
                <a:latin typeface="Times New Roman"/>
                <a:cs typeface="Times New Roman"/>
              </a:rPr>
              <a:t>t  scale</a:t>
            </a:r>
            <a:endParaRPr sz="1500">
              <a:latin typeface="Times New Roman"/>
              <a:cs typeface="Times New Roman"/>
            </a:endParaRPr>
          </a:p>
          <a:p>
            <a:pPr algn="ctr">
              <a:lnSpc>
                <a:spcPts val="1525"/>
              </a:lnSpc>
            </a:pPr>
            <a:r>
              <a:rPr sz="1500" dirty="0">
                <a:latin typeface="Times New Roman"/>
                <a:cs typeface="Times New Roman"/>
              </a:rPr>
              <a:t>(6-point)</a:t>
            </a:r>
            <a:endParaRPr sz="15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5846445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325" dirty="0"/>
              <a:t>Q</a:t>
            </a:r>
            <a:r>
              <a:rPr sz="3850" spc="-90" dirty="0"/>
              <a:t>u</a:t>
            </a:r>
            <a:r>
              <a:rPr sz="3850" spc="210" dirty="0"/>
              <a:t>e</a:t>
            </a:r>
            <a:r>
              <a:rPr sz="3850" spc="-515" dirty="0"/>
              <a:t>s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190" dirty="0"/>
              <a:t>o</a:t>
            </a:r>
            <a:r>
              <a:rPr sz="3850" spc="-85" dirty="0"/>
              <a:t>nn</a:t>
            </a:r>
            <a:r>
              <a:rPr sz="3850" spc="325" dirty="0"/>
              <a:t>a</a:t>
            </a:r>
            <a:r>
              <a:rPr sz="3850" spc="-295" dirty="0"/>
              <a:t>i</a:t>
            </a:r>
            <a:r>
              <a:rPr sz="3850" spc="-484" dirty="0"/>
              <a:t>r</a:t>
            </a:r>
            <a:r>
              <a:rPr sz="3850" spc="210" dirty="0"/>
              <a:t>e</a:t>
            </a:r>
            <a:r>
              <a:rPr sz="3850" spc="-515" dirty="0"/>
              <a:t>s</a:t>
            </a:r>
            <a:r>
              <a:rPr sz="3850" spc="-680" dirty="0"/>
              <a:t>:</a:t>
            </a:r>
            <a:r>
              <a:rPr sz="3850" spc="-315" dirty="0"/>
              <a:t> </a:t>
            </a:r>
            <a:r>
              <a:rPr sz="3850" spc="-360" dirty="0"/>
              <a:t>E</a:t>
            </a:r>
            <a:r>
              <a:rPr sz="3850" spc="-425" dirty="0"/>
              <a:t>x</a:t>
            </a:r>
            <a:r>
              <a:rPr sz="3850" spc="325" dirty="0"/>
              <a:t>a</a:t>
            </a:r>
            <a:r>
              <a:rPr sz="3850" spc="-130" dirty="0"/>
              <a:t>m</a:t>
            </a:r>
            <a:r>
              <a:rPr sz="3850" spc="225" dirty="0"/>
              <a:t>p</a:t>
            </a:r>
            <a:r>
              <a:rPr sz="3850" spc="-295" dirty="0"/>
              <a:t>l</a:t>
            </a:r>
            <a:r>
              <a:rPr sz="3850" spc="215" dirty="0"/>
              <a:t>e</a:t>
            </a:r>
            <a:endParaRPr sz="3850"/>
          </a:p>
        </p:txBody>
      </p:sp>
      <p:sp>
        <p:nvSpPr>
          <p:cNvPr id="3" name="object 3"/>
          <p:cNvSpPr txBox="1"/>
          <p:nvPr/>
        </p:nvSpPr>
        <p:spPr>
          <a:xfrm>
            <a:off x="1735200" y="2081275"/>
            <a:ext cx="730123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00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100" spc="165" dirty="0">
                <a:latin typeface="Verdana"/>
                <a:cs typeface="Verdana"/>
              </a:rPr>
              <a:t>Q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50" dirty="0">
                <a:latin typeface="Verdana"/>
                <a:cs typeface="Verdana"/>
              </a:rPr>
              <a:t>nn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00" dirty="0">
                <a:latin typeface="Verdana"/>
                <a:cs typeface="Verdana"/>
              </a:rPr>
              <a:t>o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70" dirty="0">
                <a:latin typeface="Verdana"/>
                <a:cs typeface="Verdana"/>
              </a:rPr>
              <a:t>v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50" dirty="0">
                <a:latin typeface="Verdana"/>
                <a:cs typeface="Verdana"/>
              </a:rPr>
              <a:t>l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85" dirty="0">
                <a:latin typeface="Verdana"/>
                <a:cs typeface="Verdana"/>
              </a:rPr>
              <a:t> 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5" dirty="0">
                <a:latin typeface="Verdana"/>
                <a:cs typeface="Verdana"/>
              </a:rPr>
              <a:t>w</a:t>
            </a:r>
            <a:r>
              <a:rPr sz="2100" spc="100" dirty="0">
                <a:latin typeface="Verdana"/>
                <a:cs typeface="Verdana"/>
              </a:rPr>
              <a:t>o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80" dirty="0">
                <a:latin typeface="Verdana"/>
                <a:cs typeface="Verdana"/>
              </a:rPr>
              <a:t>ff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20" dirty="0">
                <a:latin typeface="Verdana"/>
                <a:cs typeface="Verdana"/>
              </a:rPr>
              <a:t>t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95" dirty="0">
                <a:latin typeface="Verdana"/>
                <a:cs typeface="Verdana"/>
              </a:rPr>
              <a:t>g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280" dirty="0">
                <a:latin typeface="Verdana"/>
                <a:cs typeface="Verdana"/>
              </a:rPr>
              <a:t>s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99010" y="3015995"/>
            <a:ext cx="6807834" cy="3629025"/>
            <a:chOff x="2199010" y="3015995"/>
            <a:chExt cx="6807834" cy="36290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9010" y="3015995"/>
              <a:ext cx="6807707" cy="36286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9010" y="3015995"/>
              <a:ext cx="6807707" cy="36286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332735"/>
            <a:ext cx="9032875" cy="342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00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100" spc="-395" dirty="0">
                <a:latin typeface="Verdana"/>
                <a:cs typeface="Verdana"/>
              </a:rPr>
              <a:t>T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80" dirty="0">
                <a:latin typeface="Verdana"/>
                <a:cs typeface="Verdana"/>
              </a:rPr>
              <a:t>m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-120" dirty="0">
                <a:latin typeface="Verdana"/>
                <a:cs typeface="Verdana"/>
              </a:rPr>
              <a:t>t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80" dirty="0">
                <a:latin typeface="Verdana"/>
                <a:cs typeface="Verdana"/>
              </a:rPr>
              <a:t>f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170" dirty="0">
                <a:latin typeface="Verdana"/>
                <a:cs typeface="Verdana"/>
              </a:rPr>
              <a:t>a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14" dirty="0">
                <a:latin typeface="Verdana"/>
                <a:cs typeface="Verdana"/>
              </a:rPr>
              <a:t>q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14" dirty="0">
                <a:latin typeface="Verdana"/>
                <a:cs typeface="Verdana"/>
              </a:rPr>
              <a:t>b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80" dirty="0">
                <a:latin typeface="Verdana"/>
                <a:cs typeface="Verdana"/>
              </a:rPr>
              <a:t>f</a:t>
            </a:r>
            <a:r>
              <a:rPr sz="2100" spc="-150" dirty="0">
                <a:latin typeface="Verdana"/>
                <a:cs typeface="Verdana"/>
              </a:rPr>
              <a:t>l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114" dirty="0">
                <a:latin typeface="Verdana"/>
                <a:cs typeface="Verdana"/>
              </a:rPr>
              <a:t>b</a:t>
            </a:r>
            <a:r>
              <a:rPr sz="2100" spc="-120" dirty="0">
                <a:latin typeface="Verdana"/>
                <a:cs typeface="Verdana"/>
              </a:rPr>
              <a:t>y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80" dirty="0">
                <a:latin typeface="Verdana"/>
                <a:cs typeface="Verdana"/>
              </a:rPr>
              <a:t>q</a:t>
            </a:r>
            <a:r>
              <a:rPr sz="2100" spc="-75" dirty="0">
                <a:latin typeface="Verdana"/>
                <a:cs typeface="Verdana"/>
              </a:rPr>
              <a:t>u</a:t>
            </a:r>
            <a:r>
              <a:rPr sz="2100" spc="85" dirty="0">
                <a:latin typeface="Verdana"/>
                <a:cs typeface="Verdana"/>
              </a:rPr>
              <a:t>e</a:t>
            </a:r>
            <a:r>
              <a:rPr sz="2100" spc="-175" dirty="0">
                <a:latin typeface="Verdana"/>
                <a:cs typeface="Verdana"/>
              </a:rPr>
              <a:t>s</a:t>
            </a:r>
            <a:r>
              <a:rPr sz="2100" spc="-210" dirty="0">
                <a:latin typeface="Verdana"/>
                <a:cs typeface="Verdana"/>
              </a:rPr>
              <a:t>t</a:t>
            </a:r>
            <a:r>
              <a:rPr sz="2100" spc="-75" dirty="0">
                <a:latin typeface="Verdana"/>
                <a:cs typeface="Verdana"/>
              </a:rPr>
              <a:t>i</a:t>
            </a:r>
            <a:r>
              <a:rPr sz="2100" spc="60" dirty="0">
                <a:latin typeface="Verdana"/>
                <a:cs typeface="Verdana"/>
              </a:rPr>
              <a:t>o</a:t>
            </a:r>
            <a:r>
              <a:rPr sz="2100" spc="-70" dirty="0">
                <a:latin typeface="Verdana"/>
                <a:cs typeface="Verdana"/>
              </a:rPr>
              <a:t>n</a:t>
            </a:r>
            <a:r>
              <a:rPr sz="2100" spc="-130" dirty="0">
                <a:latin typeface="Verdana"/>
                <a:cs typeface="Verdana"/>
              </a:rPr>
              <a:t> </a:t>
            </a:r>
            <a:r>
              <a:rPr sz="2100" spc="60" dirty="0">
                <a:latin typeface="Verdana"/>
                <a:cs typeface="Verdana"/>
              </a:rPr>
              <a:t>o</a:t>
            </a:r>
            <a:r>
              <a:rPr sz="2100" spc="-225" dirty="0">
                <a:latin typeface="Verdana"/>
                <a:cs typeface="Verdana"/>
              </a:rPr>
              <a:t>r</a:t>
            </a:r>
            <a:r>
              <a:rPr sz="2100" spc="80" dirty="0">
                <a:latin typeface="Verdana"/>
                <a:cs typeface="Verdana"/>
              </a:rPr>
              <a:t>d</a:t>
            </a:r>
            <a:r>
              <a:rPr sz="2100" spc="85" dirty="0">
                <a:latin typeface="Verdana"/>
                <a:cs typeface="Verdana"/>
              </a:rPr>
              <a:t>e</a:t>
            </a:r>
            <a:r>
              <a:rPr sz="2100" spc="-225" dirty="0">
                <a:latin typeface="Verdana"/>
                <a:cs typeface="Verdana"/>
              </a:rPr>
              <a:t>r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ED7C30"/>
              </a:buClr>
              <a:buFont typeface="Wingdings"/>
              <a:buChar char=""/>
            </a:pPr>
            <a:endParaRPr sz="2850">
              <a:latin typeface="Verdana"/>
              <a:cs typeface="Verdana"/>
            </a:endParaRPr>
          </a:p>
          <a:p>
            <a:pPr marL="213360" marR="412115" indent="-201295">
              <a:lnSpc>
                <a:spcPts val="2030"/>
              </a:lnSpc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100" spc="10" dirty="0">
                <a:latin typeface="Verdana"/>
                <a:cs typeface="Verdana"/>
              </a:rPr>
              <a:t>You</a:t>
            </a:r>
            <a:r>
              <a:rPr sz="2100" spc="-19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may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75" dirty="0">
                <a:latin typeface="Verdana"/>
                <a:cs typeface="Verdana"/>
              </a:rPr>
              <a:t>need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70" dirty="0">
                <a:latin typeface="Verdana"/>
                <a:cs typeface="Verdana"/>
              </a:rPr>
              <a:t>different</a:t>
            </a:r>
            <a:r>
              <a:rPr sz="2100" spc="-130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versions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of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the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questionnaire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for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45" dirty="0">
                <a:latin typeface="Verdana"/>
                <a:cs typeface="Verdana"/>
              </a:rPr>
              <a:t>different </a:t>
            </a:r>
            <a:r>
              <a:rPr sz="2100" spc="-725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populations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ED7C30"/>
              </a:buClr>
              <a:buFont typeface="Wingdings"/>
              <a:buChar char=""/>
            </a:pPr>
            <a:endParaRPr sz="250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100" spc="-25" dirty="0">
                <a:latin typeface="Verdana"/>
                <a:cs typeface="Verdana"/>
              </a:rPr>
              <a:t>Provide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30" dirty="0">
                <a:latin typeface="Verdana"/>
                <a:cs typeface="Verdana"/>
              </a:rPr>
              <a:t>clear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90" dirty="0">
                <a:latin typeface="Verdana"/>
                <a:cs typeface="Verdana"/>
              </a:rPr>
              <a:t>instructions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spc="25" dirty="0">
                <a:latin typeface="Verdana"/>
                <a:cs typeface="Verdana"/>
              </a:rPr>
              <a:t>on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25" dirty="0">
                <a:latin typeface="Verdana"/>
                <a:cs typeface="Verdana"/>
              </a:rPr>
              <a:t>how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to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45" dirty="0">
                <a:latin typeface="Verdana"/>
                <a:cs typeface="Verdana"/>
              </a:rPr>
              <a:t>complete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the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questionnaire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ED7C30"/>
              </a:buClr>
              <a:buFont typeface="Wingdings"/>
              <a:buChar char=""/>
            </a:pPr>
            <a:endParaRPr sz="245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spcBef>
                <a:spcPts val="5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100" spc="110" dirty="0">
                <a:latin typeface="Verdana"/>
                <a:cs typeface="Verdana"/>
              </a:rPr>
              <a:t>A</a:t>
            </a:r>
            <a:r>
              <a:rPr sz="2100" spc="-75" dirty="0">
                <a:latin typeface="Verdana"/>
                <a:cs typeface="Verdana"/>
              </a:rPr>
              <a:t>v</a:t>
            </a:r>
            <a:r>
              <a:rPr sz="2100" spc="60" dirty="0">
                <a:latin typeface="Verdana"/>
                <a:cs typeface="Verdana"/>
              </a:rPr>
              <a:t>o</a:t>
            </a:r>
            <a:r>
              <a:rPr sz="2100" spc="-75" dirty="0">
                <a:latin typeface="Verdana"/>
                <a:cs typeface="Verdana"/>
              </a:rPr>
              <a:t>i</a:t>
            </a:r>
            <a:r>
              <a:rPr sz="2100" spc="75" dirty="0">
                <a:latin typeface="Verdana"/>
                <a:cs typeface="Verdana"/>
              </a:rPr>
              <a:t>d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70" dirty="0">
                <a:latin typeface="Verdana"/>
                <a:cs typeface="Verdana"/>
              </a:rPr>
              <a:t>v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120" dirty="0">
                <a:latin typeface="Verdana"/>
                <a:cs typeface="Verdana"/>
              </a:rPr>
              <a:t>y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-75" dirty="0">
                <a:latin typeface="Verdana"/>
                <a:cs typeface="Verdana"/>
              </a:rPr>
              <a:t>l</a:t>
            </a:r>
            <a:r>
              <a:rPr sz="2100" spc="60" dirty="0">
                <a:latin typeface="Verdana"/>
                <a:cs typeface="Verdana"/>
              </a:rPr>
              <a:t>o</a:t>
            </a:r>
            <a:r>
              <a:rPr sz="2100" spc="-75" dirty="0">
                <a:latin typeface="Verdana"/>
                <a:cs typeface="Verdana"/>
              </a:rPr>
              <a:t>n</a:t>
            </a:r>
            <a:r>
              <a:rPr sz="2100" spc="75" dirty="0">
                <a:latin typeface="Verdana"/>
                <a:cs typeface="Verdana"/>
              </a:rPr>
              <a:t>g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80" dirty="0">
                <a:latin typeface="Verdana"/>
                <a:cs typeface="Verdana"/>
              </a:rPr>
              <a:t>q</a:t>
            </a:r>
            <a:r>
              <a:rPr sz="2100" spc="-75" dirty="0">
                <a:latin typeface="Verdana"/>
                <a:cs typeface="Verdana"/>
              </a:rPr>
              <a:t>u</a:t>
            </a:r>
            <a:r>
              <a:rPr sz="2100" spc="85" dirty="0">
                <a:latin typeface="Verdana"/>
                <a:cs typeface="Verdana"/>
              </a:rPr>
              <a:t>e</a:t>
            </a:r>
            <a:r>
              <a:rPr sz="2100" spc="-175" dirty="0">
                <a:latin typeface="Verdana"/>
                <a:cs typeface="Verdana"/>
              </a:rPr>
              <a:t>s</a:t>
            </a:r>
            <a:r>
              <a:rPr sz="2100" spc="-210" dirty="0">
                <a:latin typeface="Verdana"/>
                <a:cs typeface="Verdana"/>
              </a:rPr>
              <a:t>t</a:t>
            </a:r>
            <a:r>
              <a:rPr sz="2100" spc="-75" dirty="0">
                <a:latin typeface="Verdana"/>
                <a:cs typeface="Verdana"/>
              </a:rPr>
              <a:t>i</a:t>
            </a:r>
            <a:r>
              <a:rPr sz="2100" spc="60" dirty="0">
                <a:latin typeface="Verdana"/>
                <a:cs typeface="Verdana"/>
              </a:rPr>
              <a:t>o</a:t>
            </a:r>
            <a:r>
              <a:rPr sz="2100" spc="-75" dirty="0">
                <a:latin typeface="Verdana"/>
                <a:cs typeface="Verdana"/>
              </a:rPr>
              <a:t>nn</a:t>
            </a:r>
            <a:r>
              <a:rPr sz="2100" spc="130" dirty="0">
                <a:latin typeface="Verdana"/>
                <a:cs typeface="Verdana"/>
              </a:rPr>
              <a:t>a</a:t>
            </a:r>
            <a:r>
              <a:rPr sz="2100" spc="-75" dirty="0">
                <a:latin typeface="Verdana"/>
                <a:cs typeface="Verdana"/>
              </a:rPr>
              <a:t>i</a:t>
            </a:r>
            <a:r>
              <a:rPr sz="2100" spc="-225" dirty="0">
                <a:latin typeface="Verdana"/>
                <a:cs typeface="Verdana"/>
              </a:rPr>
              <a:t>r</a:t>
            </a:r>
            <a:r>
              <a:rPr sz="2100" spc="85" dirty="0">
                <a:latin typeface="Verdana"/>
                <a:cs typeface="Verdana"/>
              </a:rPr>
              <a:t>e</a:t>
            </a:r>
            <a:r>
              <a:rPr sz="2100" spc="-175" dirty="0">
                <a:latin typeface="Verdana"/>
                <a:cs typeface="Verdana"/>
              </a:rPr>
              <a:t>s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ED7C30"/>
              </a:buClr>
              <a:buFont typeface="Wingdings"/>
              <a:buChar char=""/>
            </a:pPr>
            <a:endParaRPr sz="245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100" spc="65" dirty="0">
                <a:latin typeface="Verdana"/>
                <a:cs typeface="Verdana"/>
              </a:rPr>
              <a:t>Decide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25" dirty="0">
                <a:latin typeface="Verdana"/>
                <a:cs typeface="Verdana"/>
              </a:rPr>
              <a:t>on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whether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50" dirty="0">
                <a:latin typeface="Verdana"/>
                <a:cs typeface="Verdana"/>
              </a:rPr>
              <a:t>phrases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65" dirty="0">
                <a:latin typeface="Verdana"/>
                <a:cs typeface="Verdana"/>
              </a:rPr>
              <a:t>will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all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85" dirty="0">
                <a:latin typeface="Verdana"/>
                <a:cs typeface="Verdana"/>
              </a:rPr>
              <a:t>be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65" dirty="0">
                <a:latin typeface="Verdana"/>
                <a:cs typeface="Verdana"/>
              </a:rPr>
              <a:t>positive,</a:t>
            </a:r>
            <a:r>
              <a:rPr sz="2100" spc="-130" dirty="0">
                <a:latin typeface="Verdana"/>
                <a:cs typeface="Verdana"/>
              </a:rPr>
              <a:t> </a:t>
            </a:r>
            <a:r>
              <a:rPr sz="2100" spc="-45" dirty="0">
                <a:latin typeface="Verdana"/>
                <a:cs typeface="Verdana"/>
              </a:rPr>
              <a:t>all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15" dirty="0">
                <a:latin typeface="Verdana"/>
                <a:cs typeface="Verdana"/>
              </a:rPr>
              <a:t>negative</a:t>
            </a:r>
            <a:r>
              <a:rPr sz="2100" spc="-195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or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50" dirty="0">
                <a:latin typeface="Verdana"/>
                <a:cs typeface="Verdana"/>
              </a:rPr>
              <a:t>mixed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84807"/>
            <a:ext cx="85528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90" dirty="0"/>
              <a:t>Q</a:t>
            </a:r>
            <a:r>
              <a:rPr spc="-80" dirty="0"/>
              <a:t>u</a:t>
            </a:r>
            <a:r>
              <a:rPr spc="190" dirty="0"/>
              <a:t>e</a:t>
            </a:r>
            <a:r>
              <a:rPr spc="-470" dirty="0"/>
              <a:t>s</a:t>
            </a:r>
            <a:r>
              <a:rPr spc="-195" dirty="0"/>
              <a:t>t</a:t>
            </a:r>
            <a:r>
              <a:rPr spc="-270" dirty="0"/>
              <a:t>i</a:t>
            </a:r>
            <a:r>
              <a:rPr spc="165" dirty="0"/>
              <a:t>o</a:t>
            </a:r>
            <a:r>
              <a:rPr spc="-85" dirty="0"/>
              <a:t>nn</a:t>
            </a:r>
            <a:r>
              <a:rPr spc="280" dirty="0"/>
              <a:t>a</a:t>
            </a:r>
            <a:r>
              <a:rPr spc="-270" dirty="0"/>
              <a:t>i</a:t>
            </a:r>
            <a:r>
              <a:rPr spc="-440" dirty="0"/>
              <a:t>r</a:t>
            </a:r>
            <a:r>
              <a:rPr spc="190" dirty="0"/>
              <a:t>e</a:t>
            </a:r>
            <a:r>
              <a:rPr spc="-470" dirty="0"/>
              <a:t>s</a:t>
            </a:r>
            <a:r>
              <a:rPr spc="-620" dirty="0"/>
              <a:t>:</a:t>
            </a:r>
            <a:r>
              <a:rPr spc="-210" dirty="0"/>
              <a:t> </a:t>
            </a:r>
            <a:r>
              <a:rPr spc="-670" dirty="0"/>
              <a:t>T</a:t>
            </a:r>
            <a:r>
              <a:rPr spc="-85" dirty="0"/>
              <a:t>h</a:t>
            </a:r>
            <a:r>
              <a:rPr spc="-270" dirty="0"/>
              <a:t>i</a:t>
            </a:r>
            <a:r>
              <a:rPr spc="-85" dirty="0"/>
              <a:t>n</a:t>
            </a:r>
            <a:r>
              <a:rPr spc="165" dirty="0"/>
              <a:t>g</a:t>
            </a:r>
            <a:r>
              <a:rPr spc="-465" dirty="0"/>
              <a:t>s</a:t>
            </a:r>
            <a:r>
              <a:rPr spc="-254" dirty="0"/>
              <a:t> </a:t>
            </a:r>
            <a:r>
              <a:rPr spc="-195" dirty="0"/>
              <a:t>t</a:t>
            </a:r>
            <a:r>
              <a:rPr spc="170" dirty="0"/>
              <a:t>o</a:t>
            </a:r>
            <a:r>
              <a:rPr spc="-250" dirty="0"/>
              <a:t> </a:t>
            </a:r>
            <a:r>
              <a:rPr spc="-315" dirty="0"/>
              <a:t>R</a:t>
            </a:r>
            <a:r>
              <a:rPr spc="190" dirty="0"/>
              <a:t>e</a:t>
            </a:r>
            <a:r>
              <a:rPr spc="-120" dirty="0"/>
              <a:t>m</a:t>
            </a:r>
            <a:r>
              <a:rPr spc="190" dirty="0"/>
              <a:t>e</a:t>
            </a:r>
            <a:r>
              <a:rPr spc="-120" dirty="0"/>
              <a:t>m</a:t>
            </a:r>
            <a:r>
              <a:rPr spc="200" dirty="0"/>
              <a:t>b</a:t>
            </a:r>
            <a:r>
              <a:rPr spc="190" dirty="0"/>
              <a:t>e</a:t>
            </a:r>
            <a:r>
              <a:rPr spc="-440" dirty="0"/>
              <a:t>r</a:t>
            </a:r>
            <a:r>
              <a:rPr spc="-260" dirty="0"/>
              <a:t> </a:t>
            </a:r>
            <a:r>
              <a:rPr spc="-300" dirty="0"/>
              <a:t>(</a:t>
            </a:r>
            <a:r>
              <a:rPr spc="-285" dirty="0"/>
              <a:t>1</a:t>
            </a:r>
            <a:r>
              <a:rPr spc="-300" dirty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302255"/>
            <a:ext cx="8907780" cy="3777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00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100" spc="160" dirty="0">
                <a:latin typeface="Verdana"/>
                <a:cs typeface="Verdana"/>
              </a:rPr>
              <a:t>M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90" dirty="0">
                <a:latin typeface="Verdana"/>
                <a:cs typeface="Verdana"/>
              </a:rPr>
              <a:t>k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80" dirty="0">
                <a:latin typeface="Verdana"/>
                <a:cs typeface="Verdana"/>
              </a:rPr>
              <a:t>p</a:t>
            </a:r>
            <a:r>
              <a:rPr sz="2100" spc="-75" dirty="0">
                <a:latin typeface="Verdana"/>
                <a:cs typeface="Verdana"/>
              </a:rPr>
              <a:t>u</a:t>
            </a:r>
            <a:r>
              <a:rPr sz="2100" spc="-225" dirty="0">
                <a:latin typeface="Verdana"/>
                <a:cs typeface="Verdana"/>
              </a:rPr>
              <a:t>r</a:t>
            </a:r>
            <a:r>
              <a:rPr sz="2100" spc="80" dirty="0">
                <a:latin typeface="Verdana"/>
                <a:cs typeface="Verdana"/>
              </a:rPr>
              <a:t>p</a:t>
            </a:r>
            <a:r>
              <a:rPr sz="2100" spc="60" dirty="0">
                <a:latin typeface="Verdana"/>
                <a:cs typeface="Verdana"/>
              </a:rPr>
              <a:t>o</a:t>
            </a:r>
            <a:r>
              <a:rPr sz="2100" spc="-175" dirty="0">
                <a:latin typeface="Verdana"/>
                <a:cs typeface="Verdana"/>
              </a:rPr>
              <a:t>s</a:t>
            </a:r>
            <a:r>
              <a:rPr sz="2100" spc="90" dirty="0">
                <a:latin typeface="Verdana"/>
                <a:cs typeface="Verdana"/>
              </a:rPr>
              <a:t>e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60" dirty="0">
                <a:latin typeface="Verdana"/>
                <a:cs typeface="Verdana"/>
              </a:rPr>
              <a:t>o</a:t>
            </a:r>
            <a:r>
              <a:rPr sz="2100" spc="-155" dirty="0">
                <a:latin typeface="Verdana"/>
                <a:cs typeface="Verdana"/>
              </a:rPr>
              <a:t>f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-175" dirty="0">
                <a:latin typeface="Verdana"/>
                <a:cs typeface="Verdana"/>
              </a:rPr>
              <a:t>s</a:t>
            </a:r>
            <a:r>
              <a:rPr sz="2100" spc="-210" dirty="0">
                <a:latin typeface="Verdana"/>
                <a:cs typeface="Verdana"/>
              </a:rPr>
              <a:t>t</a:t>
            </a:r>
            <a:r>
              <a:rPr sz="2100" spc="-75" dirty="0">
                <a:latin typeface="Verdana"/>
                <a:cs typeface="Verdana"/>
              </a:rPr>
              <a:t>u</a:t>
            </a:r>
            <a:r>
              <a:rPr sz="2100" spc="80" dirty="0">
                <a:latin typeface="Verdana"/>
                <a:cs typeface="Verdana"/>
              </a:rPr>
              <a:t>d</a:t>
            </a:r>
            <a:r>
              <a:rPr sz="2100" spc="-25" dirty="0">
                <a:latin typeface="Verdana"/>
                <a:cs typeface="Verdana"/>
              </a:rPr>
              <a:t>y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-150" dirty="0">
                <a:latin typeface="Verdana"/>
                <a:cs typeface="Verdana"/>
              </a:rPr>
              <a:t>l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265" dirty="0">
                <a:latin typeface="Verdana"/>
                <a:cs typeface="Verdana"/>
              </a:rPr>
              <a:t>r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ED7C30"/>
              </a:buClr>
              <a:buFont typeface="Wingdings"/>
              <a:buChar char=""/>
            </a:pPr>
            <a:endParaRPr sz="205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100" spc="-20" dirty="0">
                <a:latin typeface="Verdana"/>
                <a:cs typeface="Verdana"/>
              </a:rPr>
              <a:t>P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80" dirty="0">
                <a:latin typeface="Verdana"/>
                <a:cs typeface="Verdana"/>
              </a:rPr>
              <a:t>m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130" dirty="0">
                <a:latin typeface="Verdana"/>
                <a:cs typeface="Verdana"/>
              </a:rPr>
              <a:t>a</a:t>
            </a:r>
            <a:r>
              <a:rPr sz="2100" spc="-75" dirty="0">
                <a:latin typeface="Verdana"/>
                <a:cs typeface="Verdana"/>
              </a:rPr>
              <a:t>n</a:t>
            </a:r>
            <a:r>
              <a:rPr sz="2100" spc="60" dirty="0">
                <a:latin typeface="Verdana"/>
                <a:cs typeface="Verdana"/>
              </a:rPr>
              <a:t>o</a:t>
            </a:r>
            <a:r>
              <a:rPr sz="2100" spc="-75" dirty="0">
                <a:latin typeface="Verdana"/>
                <a:cs typeface="Verdana"/>
              </a:rPr>
              <a:t>n</a:t>
            </a:r>
            <a:r>
              <a:rPr sz="2100" spc="-20" dirty="0">
                <a:latin typeface="Verdana"/>
                <a:cs typeface="Verdana"/>
              </a:rPr>
              <a:t>y</a:t>
            </a:r>
            <a:r>
              <a:rPr sz="2100" spc="-80" dirty="0">
                <a:latin typeface="Verdana"/>
                <a:cs typeface="Verdana"/>
              </a:rPr>
              <a:t>m</a:t>
            </a:r>
            <a:r>
              <a:rPr sz="2100" spc="-75" dirty="0">
                <a:latin typeface="Verdana"/>
                <a:cs typeface="Verdana"/>
              </a:rPr>
              <a:t>i</a:t>
            </a:r>
            <a:r>
              <a:rPr sz="2100" spc="-210" dirty="0">
                <a:latin typeface="Verdana"/>
                <a:cs typeface="Verdana"/>
              </a:rPr>
              <a:t>t</a:t>
            </a:r>
            <a:r>
              <a:rPr sz="2100" spc="-25" dirty="0">
                <a:latin typeface="Verdana"/>
                <a:cs typeface="Verdana"/>
              </a:rPr>
              <a:t>y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ED7C30"/>
              </a:buClr>
              <a:buFont typeface="Wingdings"/>
              <a:buChar char=""/>
            </a:pPr>
            <a:endParaRPr sz="205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100" spc="-204" dirty="0">
                <a:latin typeface="Verdana"/>
                <a:cs typeface="Verdana"/>
              </a:rPr>
              <a:t>E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114" dirty="0">
                <a:latin typeface="Verdana"/>
                <a:cs typeface="Verdana"/>
              </a:rPr>
              <a:t>q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50" dirty="0">
                <a:latin typeface="Verdana"/>
                <a:cs typeface="Verdana"/>
              </a:rPr>
              <a:t>nn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w</a:t>
            </a:r>
            <a:r>
              <a:rPr sz="2100" spc="85" dirty="0">
                <a:latin typeface="Verdana"/>
                <a:cs typeface="Verdana"/>
              </a:rPr>
              <a:t>e</a:t>
            </a:r>
            <a:r>
              <a:rPr sz="2100" spc="-75" dirty="0">
                <a:latin typeface="Verdana"/>
                <a:cs typeface="Verdana"/>
              </a:rPr>
              <a:t>ll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80" dirty="0">
                <a:latin typeface="Verdana"/>
                <a:cs typeface="Verdana"/>
              </a:rPr>
              <a:t>d</a:t>
            </a:r>
            <a:r>
              <a:rPr sz="2100" spc="85" dirty="0">
                <a:latin typeface="Verdana"/>
                <a:cs typeface="Verdana"/>
              </a:rPr>
              <a:t>e</a:t>
            </a:r>
            <a:r>
              <a:rPr sz="2100" spc="-175" dirty="0">
                <a:latin typeface="Verdana"/>
                <a:cs typeface="Verdana"/>
              </a:rPr>
              <a:t>s</a:t>
            </a:r>
            <a:r>
              <a:rPr sz="2100" spc="-75" dirty="0">
                <a:latin typeface="Verdana"/>
                <a:cs typeface="Verdana"/>
              </a:rPr>
              <a:t>i</a:t>
            </a:r>
            <a:r>
              <a:rPr sz="2100" spc="80" dirty="0">
                <a:latin typeface="Verdana"/>
                <a:cs typeface="Verdana"/>
              </a:rPr>
              <a:t>g</a:t>
            </a:r>
            <a:r>
              <a:rPr sz="2100" spc="-75" dirty="0">
                <a:latin typeface="Verdana"/>
                <a:cs typeface="Verdana"/>
              </a:rPr>
              <a:t>n</a:t>
            </a:r>
            <a:r>
              <a:rPr sz="2100" spc="85" dirty="0">
                <a:latin typeface="Verdana"/>
                <a:cs typeface="Verdana"/>
              </a:rPr>
              <a:t>e</a:t>
            </a:r>
            <a:r>
              <a:rPr sz="2100" spc="75" dirty="0">
                <a:latin typeface="Verdana"/>
                <a:cs typeface="Verdana"/>
              </a:rPr>
              <a:t>d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ED7C30"/>
              </a:buClr>
              <a:buFont typeface="Wingdings"/>
              <a:buChar char=""/>
            </a:pPr>
            <a:endParaRPr sz="2700">
              <a:latin typeface="Verdana"/>
              <a:cs typeface="Verdana"/>
            </a:endParaRPr>
          </a:p>
          <a:p>
            <a:pPr marL="213360" marR="5080" indent="-201295">
              <a:lnSpc>
                <a:spcPct val="70000"/>
              </a:lnSpc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100" spc="-30" dirty="0">
                <a:latin typeface="Verdana"/>
                <a:cs typeface="Verdana"/>
              </a:rPr>
              <a:t>Offer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170" dirty="0">
                <a:latin typeface="Verdana"/>
                <a:cs typeface="Verdana"/>
              </a:rPr>
              <a:t>a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125" dirty="0">
                <a:latin typeface="Verdana"/>
                <a:cs typeface="Verdana"/>
              </a:rPr>
              <a:t>short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65" dirty="0">
                <a:latin typeface="Verdana"/>
                <a:cs typeface="Verdana"/>
              </a:rPr>
              <a:t>version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for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45" dirty="0">
                <a:latin typeface="Verdana"/>
                <a:cs typeface="Verdana"/>
              </a:rPr>
              <a:t>those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20" dirty="0">
                <a:latin typeface="Verdana"/>
                <a:cs typeface="Verdana"/>
              </a:rPr>
              <a:t>who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114" dirty="0">
                <a:latin typeface="Verdana"/>
                <a:cs typeface="Verdana"/>
              </a:rPr>
              <a:t>do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not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40" dirty="0">
                <a:latin typeface="Verdana"/>
                <a:cs typeface="Verdana"/>
              </a:rPr>
              <a:t>have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-60" dirty="0">
                <a:latin typeface="Verdana"/>
                <a:cs typeface="Verdana"/>
              </a:rPr>
              <a:t>time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to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45" dirty="0">
                <a:latin typeface="Verdana"/>
                <a:cs typeface="Verdana"/>
              </a:rPr>
              <a:t>complete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70" dirty="0">
                <a:latin typeface="Verdana"/>
                <a:cs typeface="Verdana"/>
              </a:rPr>
              <a:t>a </a:t>
            </a:r>
            <a:r>
              <a:rPr sz="2100" spc="-72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long</a:t>
            </a:r>
            <a:r>
              <a:rPr sz="2100" spc="-180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questionnaire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ED7C30"/>
              </a:buClr>
              <a:buFont typeface="Wingdings"/>
              <a:buChar char=""/>
            </a:pPr>
            <a:endParaRPr sz="205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100" spc="-20" dirty="0">
                <a:latin typeface="Verdana"/>
                <a:cs typeface="Verdana"/>
              </a:rPr>
              <a:t>P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70" dirty="0">
                <a:latin typeface="Verdana"/>
                <a:cs typeface="Verdana"/>
              </a:rPr>
              <a:t>v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75" dirty="0">
                <a:latin typeface="Verdana"/>
                <a:cs typeface="Verdana"/>
              </a:rPr>
              <a:t>in</a:t>
            </a:r>
            <a:r>
              <a:rPr sz="2100" spc="245" dirty="0">
                <a:latin typeface="Verdana"/>
                <a:cs typeface="Verdana"/>
              </a:rPr>
              <a:t>c</a:t>
            </a:r>
            <a:r>
              <a:rPr sz="2100" spc="85" dirty="0">
                <a:latin typeface="Verdana"/>
                <a:cs typeface="Verdana"/>
              </a:rPr>
              <a:t>e</a:t>
            </a:r>
            <a:r>
              <a:rPr sz="2100" spc="-75" dirty="0">
                <a:latin typeface="Verdana"/>
                <a:cs typeface="Verdana"/>
              </a:rPr>
              <a:t>n</a:t>
            </a:r>
            <a:r>
              <a:rPr sz="2100" spc="-210" dirty="0">
                <a:latin typeface="Verdana"/>
                <a:cs typeface="Verdana"/>
              </a:rPr>
              <a:t>t</a:t>
            </a:r>
            <a:r>
              <a:rPr sz="2100" spc="-75" dirty="0">
                <a:latin typeface="Verdana"/>
                <a:cs typeface="Verdana"/>
              </a:rPr>
              <a:t>iv</a:t>
            </a:r>
            <a:r>
              <a:rPr sz="2100" spc="90" dirty="0">
                <a:latin typeface="Verdana"/>
                <a:cs typeface="Verdana"/>
              </a:rPr>
              <a:t>e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ED7C30"/>
              </a:buClr>
              <a:buFont typeface="Wingdings"/>
              <a:buChar char=""/>
            </a:pPr>
            <a:endParaRPr sz="205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100" spc="-330" dirty="0">
                <a:latin typeface="Verdana"/>
                <a:cs typeface="Verdana"/>
              </a:rPr>
              <a:t>40%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55" dirty="0">
                <a:latin typeface="Verdana"/>
                <a:cs typeface="Verdana"/>
              </a:rPr>
              <a:t>response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rate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220" dirty="0">
                <a:latin typeface="Verdana"/>
                <a:cs typeface="Verdana"/>
              </a:rPr>
              <a:t>is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50" dirty="0">
                <a:latin typeface="Verdana"/>
                <a:cs typeface="Verdana"/>
              </a:rPr>
              <a:t>good,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330" dirty="0">
                <a:latin typeface="Verdana"/>
                <a:cs typeface="Verdana"/>
              </a:rPr>
              <a:t>20%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220" dirty="0">
                <a:latin typeface="Verdana"/>
                <a:cs typeface="Verdana"/>
              </a:rPr>
              <a:t>is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5" dirty="0">
                <a:latin typeface="Verdana"/>
                <a:cs typeface="Verdana"/>
              </a:rPr>
              <a:t>often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05" dirty="0">
                <a:latin typeface="Verdana"/>
                <a:cs typeface="Verdana"/>
              </a:rPr>
              <a:t>acceptable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84807"/>
            <a:ext cx="855281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90" dirty="0"/>
              <a:t>Q</a:t>
            </a:r>
            <a:r>
              <a:rPr spc="-80" dirty="0"/>
              <a:t>u</a:t>
            </a:r>
            <a:r>
              <a:rPr spc="190" dirty="0"/>
              <a:t>e</a:t>
            </a:r>
            <a:r>
              <a:rPr spc="-470" dirty="0"/>
              <a:t>s</a:t>
            </a:r>
            <a:r>
              <a:rPr spc="-195" dirty="0"/>
              <a:t>t</a:t>
            </a:r>
            <a:r>
              <a:rPr spc="-270" dirty="0"/>
              <a:t>i</a:t>
            </a:r>
            <a:r>
              <a:rPr spc="165" dirty="0"/>
              <a:t>o</a:t>
            </a:r>
            <a:r>
              <a:rPr spc="-85" dirty="0"/>
              <a:t>nn</a:t>
            </a:r>
            <a:r>
              <a:rPr spc="280" dirty="0"/>
              <a:t>a</a:t>
            </a:r>
            <a:r>
              <a:rPr spc="-270" dirty="0"/>
              <a:t>i</a:t>
            </a:r>
            <a:r>
              <a:rPr spc="-440" dirty="0"/>
              <a:t>r</a:t>
            </a:r>
            <a:r>
              <a:rPr spc="190" dirty="0"/>
              <a:t>e</a:t>
            </a:r>
            <a:r>
              <a:rPr spc="-470" dirty="0"/>
              <a:t>s</a:t>
            </a:r>
            <a:r>
              <a:rPr spc="-620" dirty="0"/>
              <a:t>:</a:t>
            </a:r>
            <a:r>
              <a:rPr spc="-210" dirty="0"/>
              <a:t> </a:t>
            </a:r>
            <a:r>
              <a:rPr spc="-670" dirty="0"/>
              <a:t>T</a:t>
            </a:r>
            <a:r>
              <a:rPr spc="-85" dirty="0"/>
              <a:t>h</a:t>
            </a:r>
            <a:r>
              <a:rPr spc="-270" dirty="0"/>
              <a:t>i</a:t>
            </a:r>
            <a:r>
              <a:rPr spc="-85" dirty="0"/>
              <a:t>n</a:t>
            </a:r>
            <a:r>
              <a:rPr spc="165" dirty="0"/>
              <a:t>g</a:t>
            </a:r>
            <a:r>
              <a:rPr spc="-465" dirty="0"/>
              <a:t>s</a:t>
            </a:r>
            <a:r>
              <a:rPr spc="-254" dirty="0"/>
              <a:t> </a:t>
            </a:r>
            <a:r>
              <a:rPr spc="-195" dirty="0"/>
              <a:t>t</a:t>
            </a:r>
            <a:r>
              <a:rPr spc="170" dirty="0"/>
              <a:t>o</a:t>
            </a:r>
            <a:r>
              <a:rPr spc="-250" dirty="0"/>
              <a:t> </a:t>
            </a:r>
            <a:r>
              <a:rPr spc="-315" dirty="0"/>
              <a:t>R</a:t>
            </a:r>
            <a:r>
              <a:rPr spc="190" dirty="0"/>
              <a:t>e</a:t>
            </a:r>
            <a:r>
              <a:rPr spc="-120" dirty="0"/>
              <a:t>m</a:t>
            </a:r>
            <a:r>
              <a:rPr spc="190" dirty="0"/>
              <a:t>e</a:t>
            </a:r>
            <a:r>
              <a:rPr spc="-120" dirty="0"/>
              <a:t>m</a:t>
            </a:r>
            <a:r>
              <a:rPr spc="200" dirty="0"/>
              <a:t>b</a:t>
            </a:r>
            <a:r>
              <a:rPr spc="190" dirty="0"/>
              <a:t>e</a:t>
            </a:r>
            <a:r>
              <a:rPr spc="-440" dirty="0"/>
              <a:t>r</a:t>
            </a:r>
            <a:r>
              <a:rPr spc="-260" dirty="0"/>
              <a:t> </a:t>
            </a:r>
            <a:r>
              <a:rPr spc="-300" dirty="0"/>
              <a:t>(</a:t>
            </a:r>
            <a:r>
              <a:rPr spc="-285" dirty="0"/>
              <a:t>2</a:t>
            </a:r>
            <a:r>
              <a:rPr spc="-300" dirty="0"/>
              <a:t>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68058" y="4635193"/>
            <a:ext cx="4645025" cy="12452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700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-165" dirty="0">
                <a:latin typeface="Verdana"/>
                <a:cs typeface="Verdana"/>
              </a:rPr>
              <a:t>D</a:t>
            </a:r>
            <a:r>
              <a:rPr sz="2450" spc="145" dirty="0">
                <a:latin typeface="Verdana"/>
                <a:cs typeface="Verdana"/>
              </a:rPr>
              <a:t>a</a:t>
            </a:r>
            <a:r>
              <a:rPr sz="2450" spc="-235" dirty="0">
                <a:latin typeface="Verdana"/>
                <a:cs typeface="Verdana"/>
              </a:rPr>
              <a:t>t</a:t>
            </a:r>
            <a:r>
              <a:rPr sz="2450" spc="150" dirty="0">
                <a:latin typeface="Verdana"/>
                <a:cs typeface="Verdana"/>
              </a:rPr>
              <a:t>a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145" dirty="0">
                <a:latin typeface="Verdana"/>
                <a:cs typeface="Verdana"/>
              </a:rPr>
              <a:t>a</a:t>
            </a:r>
            <a:r>
              <a:rPr sz="2450" spc="-80" dirty="0">
                <a:latin typeface="Verdana"/>
                <a:cs typeface="Verdana"/>
              </a:rPr>
              <a:t>n</a:t>
            </a:r>
            <a:r>
              <a:rPr sz="2450" spc="145" dirty="0">
                <a:latin typeface="Verdana"/>
                <a:cs typeface="Verdana"/>
              </a:rPr>
              <a:t>a</a:t>
            </a:r>
            <a:r>
              <a:rPr sz="2450" spc="-90" dirty="0">
                <a:latin typeface="Verdana"/>
                <a:cs typeface="Verdana"/>
              </a:rPr>
              <a:t>l</a:t>
            </a:r>
            <a:r>
              <a:rPr sz="2450" spc="-25" dirty="0">
                <a:latin typeface="Verdana"/>
                <a:cs typeface="Verdana"/>
              </a:rPr>
              <a:t>y</a:t>
            </a:r>
            <a:r>
              <a:rPr sz="2450" spc="-200" dirty="0">
                <a:latin typeface="Verdana"/>
                <a:cs typeface="Verdana"/>
              </a:rPr>
              <a:t>s</a:t>
            </a:r>
            <a:r>
              <a:rPr sz="2450" spc="-90" dirty="0">
                <a:latin typeface="Verdana"/>
                <a:cs typeface="Verdana"/>
              </a:rPr>
              <a:t>i</a:t>
            </a:r>
            <a:r>
              <a:rPr sz="2450" spc="-195" dirty="0">
                <a:latin typeface="Verdana"/>
                <a:cs typeface="Verdana"/>
              </a:rPr>
              <a:t>s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-110" dirty="0">
                <a:latin typeface="Verdana"/>
                <a:cs typeface="Verdana"/>
              </a:rPr>
              <a:t>&amp;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90" dirty="0">
                <a:latin typeface="Verdana"/>
                <a:cs typeface="Verdana"/>
              </a:rPr>
              <a:t>i</a:t>
            </a:r>
            <a:r>
              <a:rPr sz="2450" spc="-80" dirty="0">
                <a:latin typeface="Verdana"/>
                <a:cs typeface="Verdana"/>
              </a:rPr>
              <a:t>n</a:t>
            </a:r>
            <a:r>
              <a:rPr sz="2450" spc="-235" dirty="0">
                <a:latin typeface="Verdana"/>
                <a:cs typeface="Verdana"/>
              </a:rPr>
              <a:t>t</a:t>
            </a:r>
            <a:r>
              <a:rPr sz="2450" spc="110" dirty="0">
                <a:latin typeface="Verdana"/>
                <a:cs typeface="Verdana"/>
              </a:rPr>
              <a:t>e</a:t>
            </a:r>
            <a:r>
              <a:rPr sz="2450" spc="-254" dirty="0">
                <a:latin typeface="Verdana"/>
                <a:cs typeface="Verdana"/>
              </a:rPr>
              <a:t>r</a:t>
            </a:r>
            <a:r>
              <a:rPr sz="2450" spc="90" dirty="0">
                <a:latin typeface="Verdana"/>
                <a:cs typeface="Verdana"/>
              </a:rPr>
              <a:t>p</a:t>
            </a:r>
            <a:r>
              <a:rPr sz="2450" spc="-254" dirty="0">
                <a:latin typeface="Verdana"/>
                <a:cs typeface="Verdana"/>
              </a:rPr>
              <a:t>r</a:t>
            </a:r>
            <a:r>
              <a:rPr sz="2450" spc="110" dirty="0">
                <a:latin typeface="Verdana"/>
                <a:cs typeface="Verdana"/>
              </a:rPr>
              <a:t>e</a:t>
            </a:r>
            <a:r>
              <a:rPr sz="2450" spc="-235" dirty="0">
                <a:latin typeface="Verdana"/>
                <a:cs typeface="Verdana"/>
              </a:rPr>
              <a:t>t</a:t>
            </a:r>
            <a:r>
              <a:rPr sz="2450" spc="145" dirty="0">
                <a:latin typeface="Verdana"/>
                <a:cs typeface="Verdana"/>
              </a:rPr>
              <a:t>a</a:t>
            </a:r>
            <a:r>
              <a:rPr sz="2450" spc="-235" dirty="0">
                <a:latin typeface="Verdana"/>
                <a:cs typeface="Verdana"/>
              </a:rPr>
              <a:t>t</a:t>
            </a:r>
            <a:r>
              <a:rPr sz="2450" spc="-90" dirty="0">
                <a:latin typeface="Verdana"/>
                <a:cs typeface="Verdana"/>
              </a:rPr>
              <a:t>i</a:t>
            </a:r>
            <a:r>
              <a:rPr sz="2450" spc="80" dirty="0">
                <a:latin typeface="Verdana"/>
                <a:cs typeface="Verdana"/>
              </a:rPr>
              <a:t>o</a:t>
            </a:r>
            <a:r>
              <a:rPr sz="2450" spc="-75" dirty="0">
                <a:latin typeface="Verdana"/>
                <a:cs typeface="Verdana"/>
              </a:rPr>
              <a:t>n</a:t>
            </a:r>
            <a:endParaRPr sz="245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50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165" dirty="0">
                <a:latin typeface="Verdana"/>
                <a:cs typeface="Verdana"/>
              </a:rPr>
              <a:t>Q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70" dirty="0">
                <a:latin typeface="Verdana"/>
                <a:cs typeface="Verdana"/>
              </a:rPr>
              <a:t>v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95" dirty="0">
                <a:latin typeface="Verdana"/>
                <a:cs typeface="Verdana"/>
              </a:rPr>
              <a:t> 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70" dirty="0">
                <a:latin typeface="Verdana"/>
                <a:cs typeface="Verdana"/>
              </a:rPr>
              <a:t>a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50" dirty="0">
                <a:latin typeface="Verdana"/>
                <a:cs typeface="Verdana"/>
              </a:rPr>
              <a:t>l</a:t>
            </a:r>
            <a:r>
              <a:rPr sz="2100" spc="-135" dirty="0">
                <a:latin typeface="Verdana"/>
                <a:cs typeface="Verdana"/>
              </a:rPr>
              <a:t>y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280" dirty="0">
                <a:latin typeface="Verdana"/>
                <a:cs typeface="Verdana"/>
              </a:rPr>
              <a:t>s</a:t>
            </a:r>
            <a:endParaRPr sz="21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51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165" dirty="0">
                <a:solidFill>
                  <a:srgbClr val="585858"/>
                </a:solidFill>
                <a:latin typeface="Verdana"/>
                <a:cs typeface="Verdana"/>
              </a:rPr>
              <a:t>Q</a:t>
            </a:r>
            <a:r>
              <a:rPr sz="2100" spc="-60" dirty="0">
                <a:solidFill>
                  <a:srgbClr val="585858"/>
                </a:solidFill>
                <a:latin typeface="Verdana"/>
                <a:cs typeface="Verdana"/>
              </a:rPr>
              <a:t>u</a:t>
            </a:r>
            <a:r>
              <a:rPr sz="2100" spc="175" dirty="0">
                <a:solidFill>
                  <a:srgbClr val="585858"/>
                </a:solidFill>
                <a:latin typeface="Verdana"/>
                <a:cs typeface="Verdana"/>
              </a:rPr>
              <a:t>a</a:t>
            </a:r>
            <a:r>
              <a:rPr sz="2100" spc="-150" dirty="0">
                <a:solidFill>
                  <a:srgbClr val="585858"/>
                </a:solidFill>
                <a:latin typeface="Verdana"/>
                <a:cs typeface="Verdana"/>
              </a:rPr>
              <a:t>l</a:t>
            </a:r>
            <a:r>
              <a:rPr sz="2100" spc="-165" dirty="0">
                <a:solidFill>
                  <a:srgbClr val="585858"/>
                </a:solidFill>
                <a:latin typeface="Verdana"/>
                <a:cs typeface="Verdana"/>
              </a:rPr>
              <a:t>i</a:t>
            </a:r>
            <a:r>
              <a:rPr sz="2100" spc="-114" dirty="0">
                <a:solidFill>
                  <a:srgbClr val="585858"/>
                </a:solidFill>
                <a:latin typeface="Verdana"/>
                <a:cs typeface="Verdana"/>
              </a:rPr>
              <a:t>t</a:t>
            </a:r>
            <a:r>
              <a:rPr sz="2100" spc="175" dirty="0">
                <a:solidFill>
                  <a:srgbClr val="585858"/>
                </a:solidFill>
                <a:latin typeface="Verdana"/>
                <a:cs typeface="Verdana"/>
              </a:rPr>
              <a:t>a</a:t>
            </a:r>
            <a:r>
              <a:rPr sz="2100" spc="-114" dirty="0">
                <a:solidFill>
                  <a:srgbClr val="585858"/>
                </a:solidFill>
                <a:latin typeface="Verdana"/>
                <a:cs typeface="Verdana"/>
              </a:rPr>
              <a:t>t</a:t>
            </a:r>
            <a:r>
              <a:rPr sz="2100" spc="-165" dirty="0">
                <a:solidFill>
                  <a:srgbClr val="585858"/>
                </a:solidFill>
                <a:latin typeface="Verdana"/>
                <a:cs typeface="Verdana"/>
              </a:rPr>
              <a:t>i</a:t>
            </a:r>
            <a:r>
              <a:rPr sz="2100" spc="-85" dirty="0">
                <a:solidFill>
                  <a:srgbClr val="585858"/>
                </a:solidFill>
                <a:latin typeface="Verdana"/>
                <a:cs typeface="Verdana"/>
              </a:rPr>
              <a:t>v</a:t>
            </a:r>
            <a:r>
              <a:rPr sz="2100" spc="110" dirty="0">
                <a:solidFill>
                  <a:srgbClr val="585858"/>
                </a:solidFill>
                <a:latin typeface="Verdana"/>
                <a:cs typeface="Verdana"/>
              </a:rPr>
              <a:t>e</a:t>
            </a:r>
            <a:r>
              <a:rPr sz="2100" spc="-185" dirty="0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sz="2100" spc="130" dirty="0">
                <a:solidFill>
                  <a:srgbClr val="585858"/>
                </a:solidFill>
                <a:latin typeface="Verdana"/>
                <a:cs typeface="Verdana"/>
              </a:rPr>
              <a:t>d</a:t>
            </a:r>
            <a:r>
              <a:rPr sz="2100" spc="175" dirty="0">
                <a:solidFill>
                  <a:srgbClr val="585858"/>
                </a:solidFill>
                <a:latin typeface="Verdana"/>
                <a:cs typeface="Verdana"/>
              </a:rPr>
              <a:t>a</a:t>
            </a:r>
            <a:r>
              <a:rPr sz="2100" spc="-114" dirty="0">
                <a:solidFill>
                  <a:srgbClr val="585858"/>
                </a:solidFill>
                <a:latin typeface="Verdana"/>
                <a:cs typeface="Verdana"/>
              </a:rPr>
              <a:t>t</a:t>
            </a:r>
            <a:r>
              <a:rPr sz="2100" spc="170" dirty="0">
                <a:solidFill>
                  <a:srgbClr val="585858"/>
                </a:solidFill>
                <a:latin typeface="Verdana"/>
                <a:cs typeface="Verdana"/>
              </a:rPr>
              <a:t>a</a:t>
            </a:r>
            <a:r>
              <a:rPr sz="2100" spc="-170" dirty="0">
                <a:solidFill>
                  <a:srgbClr val="585858"/>
                </a:solidFill>
                <a:latin typeface="Verdana"/>
                <a:cs typeface="Verdana"/>
              </a:rPr>
              <a:t> </a:t>
            </a:r>
            <a:r>
              <a:rPr sz="2100" spc="175" dirty="0">
                <a:solidFill>
                  <a:srgbClr val="585858"/>
                </a:solidFill>
                <a:latin typeface="Verdana"/>
                <a:cs typeface="Verdana"/>
              </a:rPr>
              <a:t>a</a:t>
            </a:r>
            <a:r>
              <a:rPr sz="2100" spc="-50" dirty="0">
                <a:solidFill>
                  <a:srgbClr val="585858"/>
                </a:solidFill>
                <a:latin typeface="Verdana"/>
                <a:cs typeface="Verdana"/>
              </a:rPr>
              <a:t>n</a:t>
            </a:r>
            <a:r>
              <a:rPr sz="2100" spc="-150" dirty="0">
                <a:solidFill>
                  <a:srgbClr val="585858"/>
                </a:solidFill>
                <a:latin typeface="Verdana"/>
                <a:cs typeface="Verdana"/>
              </a:rPr>
              <a:t>l</a:t>
            </a:r>
            <a:r>
              <a:rPr sz="2100" spc="-135" dirty="0">
                <a:solidFill>
                  <a:srgbClr val="585858"/>
                </a:solidFill>
                <a:latin typeface="Verdana"/>
                <a:cs typeface="Verdana"/>
              </a:rPr>
              <a:t>y</a:t>
            </a:r>
            <a:r>
              <a:rPr sz="2100" spc="-280" dirty="0">
                <a:solidFill>
                  <a:srgbClr val="585858"/>
                </a:solidFill>
                <a:latin typeface="Verdana"/>
                <a:cs typeface="Verdana"/>
              </a:rPr>
              <a:t>s</a:t>
            </a:r>
            <a:r>
              <a:rPr sz="2100" spc="-165" dirty="0">
                <a:solidFill>
                  <a:srgbClr val="585858"/>
                </a:solidFill>
                <a:latin typeface="Verdana"/>
                <a:cs typeface="Verdana"/>
              </a:rPr>
              <a:t>i</a:t>
            </a:r>
            <a:r>
              <a:rPr sz="2100" spc="-280" dirty="0">
                <a:solidFill>
                  <a:srgbClr val="585858"/>
                </a:solidFill>
                <a:latin typeface="Verdana"/>
                <a:cs typeface="Verdana"/>
              </a:rPr>
              <a:t>s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8198744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4000" spc="200" dirty="0" smtClean="0"/>
              <a:t>Data G</a:t>
            </a:r>
            <a:r>
              <a:rPr lang="en-IN" sz="4000" spc="175" dirty="0" smtClean="0"/>
              <a:t>a</a:t>
            </a:r>
            <a:r>
              <a:rPr lang="en-IN" sz="4000" spc="-114" dirty="0" smtClean="0"/>
              <a:t>t</a:t>
            </a:r>
            <a:r>
              <a:rPr lang="en-IN" sz="4000" spc="-50" dirty="0" smtClean="0"/>
              <a:t>h</a:t>
            </a:r>
            <a:r>
              <a:rPr lang="en-IN" sz="4000" spc="110" dirty="0" smtClean="0"/>
              <a:t>e</a:t>
            </a:r>
            <a:r>
              <a:rPr lang="en-IN" sz="4000" spc="-265" dirty="0" smtClean="0"/>
              <a:t>r</a:t>
            </a:r>
            <a:r>
              <a:rPr lang="en-IN" sz="4000" spc="-165" dirty="0" smtClean="0"/>
              <a:t>i</a:t>
            </a:r>
            <a:r>
              <a:rPr lang="en-IN" sz="4000" spc="-50" dirty="0" smtClean="0"/>
              <a:t>n</a:t>
            </a:r>
            <a:r>
              <a:rPr lang="en-IN" sz="4000" spc="100" dirty="0" smtClean="0"/>
              <a:t>g</a:t>
            </a:r>
            <a:r>
              <a:rPr lang="en-IN" sz="4000" spc="-185" dirty="0" smtClean="0"/>
              <a:t> </a:t>
            </a:r>
            <a:r>
              <a:rPr lang="en-IN" sz="4000" spc="175" dirty="0"/>
              <a:t>a</a:t>
            </a:r>
            <a:r>
              <a:rPr lang="en-IN" sz="4000" spc="-50" dirty="0"/>
              <a:t>n</a:t>
            </a:r>
            <a:r>
              <a:rPr lang="en-IN" sz="4000" spc="130" dirty="0"/>
              <a:t>d</a:t>
            </a:r>
            <a:r>
              <a:rPr lang="en-IN" sz="4000" spc="-150" dirty="0"/>
              <a:t> </a:t>
            </a:r>
            <a:r>
              <a:rPr lang="en-IN" sz="4000" spc="95" dirty="0"/>
              <a:t>A</a:t>
            </a:r>
            <a:r>
              <a:rPr lang="en-IN" sz="4000" spc="-50" dirty="0"/>
              <a:t>n</a:t>
            </a:r>
            <a:r>
              <a:rPr lang="en-IN" sz="4000" spc="175" dirty="0"/>
              <a:t>a</a:t>
            </a:r>
            <a:r>
              <a:rPr lang="en-IN" sz="4000" spc="-150" dirty="0"/>
              <a:t>l</a:t>
            </a:r>
            <a:r>
              <a:rPr lang="en-IN" sz="4000" spc="-135" dirty="0"/>
              <a:t>y</a:t>
            </a:r>
            <a:r>
              <a:rPr lang="en-IN" sz="4000" spc="-280" dirty="0"/>
              <a:t>s</a:t>
            </a:r>
            <a:r>
              <a:rPr lang="en-IN" sz="4000" spc="-165" dirty="0"/>
              <a:t>i</a:t>
            </a:r>
            <a:r>
              <a:rPr lang="en-IN" sz="4000" spc="-50" dirty="0"/>
              <a:t>n</a:t>
            </a:r>
            <a:r>
              <a:rPr lang="en-IN" sz="4000" spc="100" dirty="0"/>
              <a:t>g</a:t>
            </a:r>
            <a:r>
              <a:rPr lang="en-IN" sz="4000" spc="-150" dirty="0"/>
              <a:t> </a:t>
            </a:r>
            <a:endParaRPr lang="en-IN"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939668" y="2415640"/>
            <a:ext cx="4309745" cy="361124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405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-165" dirty="0">
                <a:latin typeface="Verdana"/>
                <a:cs typeface="Verdana"/>
              </a:rPr>
              <a:t>D</a:t>
            </a:r>
            <a:r>
              <a:rPr sz="2450" spc="145" dirty="0">
                <a:latin typeface="Verdana"/>
                <a:cs typeface="Verdana"/>
              </a:rPr>
              <a:t>a</a:t>
            </a:r>
            <a:r>
              <a:rPr sz="2450" spc="-235" dirty="0">
                <a:latin typeface="Verdana"/>
                <a:cs typeface="Verdana"/>
              </a:rPr>
              <a:t>t</a:t>
            </a:r>
            <a:r>
              <a:rPr sz="2450" spc="150" dirty="0">
                <a:latin typeface="Verdana"/>
                <a:cs typeface="Verdana"/>
              </a:rPr>
              <a:t>a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g</a:t>
            </a:r>
            <a:r>
              <a:rPr sz="2450" spc="145" dirty="0">
                <a:latin typeface="Verdana"/>
                <a:cs typeface="Verdana"/>
              </a:rPr>
              <a:t>a</a:t>
            </a:r>
            <a:r>
              <a:rPr sz="2450" spc="-235" dirty="0">
                <a:latin typeface="Verdana"/>
                <a:cs typeface="Verdana"/>
              </a:rPr>
              <a:t>t</a:t>
            </a:r>
            <a:r>
              <a:rPr sz="2450" spc="-80" dirty="0">
                <a:latin typeface="Verdana"/>
                <a:cs typeface="Verdana"/>
              </a:rPr>
              <a:t>h</a:t>
            </a:r>
            <a:r>
              <a:rPr sz="2450" spc="110" dirty="0">
                <a:latin typeface="Verdana"/>
                <a:cs typeface="Verdana"/>
              </a:rPr>
              <a:t>e</a:t>
            </a:r>
            <a:r>
              <a:rPr sz="2450" spc="-254" dirty="0">
                <a:latin typeface="Verdana"/>
                <a:cs typeface="Verdana"/>
              </a:rPr>
              <a:t>r</a:t>
            </a:r>
            <a:r>
              <a:rPr sz="2450" spc="-90" dirty="0">
                <a:latin typeface="Verdana"/>
                <a:cs typeface="Verdana"/>
              </a:rPr>
              <a:t>i</a:t>
            </a:r>
            <a:r>
              <a:rPr sz="2450" spc="-80" dirty="0">
                <a:latin typeface="Verdana"/>
                <a:cs typeface="Verdana"/>
              </a:rPr>
              <a:t>n</a:t>
            </a:r>
            <a:r>
              <a:rPr sz="2450" spc="95" dirty="0">
                <a:latin typeface="Verdana"/>
                <a:cs typeface="Verdana"/>
              </a:rPr>
              <a:t>g</a:t>
            </a:r>
            <a:endParaRPr sz="245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254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25" dirty="0">
                <a:latin typeface="Verdana"/>
                <a:cs typeface="Verdana"/>
              </a:rPr>
              <a:t>Observation</a:t>
            </a:r>
            <a:endParaRPr sz="21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250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110" dirty="0">
                <a:latin typeface="Verdana"/>
                <a:cs typeface="Verdana"/>
              </a:rPr>
              <a:t>Interviews</a:t>
            </a:r>
            <a:endParaRPr sz="21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26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190" dirty="0">
                <a:latin typeface="Verdana"/>
                <a:cs typeface="Verdana"/>
              </a:rPr>
              <a:t>F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100" dirty="0">
                <a:latin typeface="Verdana"/>
                <a:cs typeface="Verdana"/>
              </a:rPr>
              <a:t>g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-280" dirty="0">
                <a:latin typeface="Verdana"/>
                <a:cs typeface="Verdana"/>
              </a:rPr>
              <a:t>s</a:t>
            </a:r>
            <a:endParaRPr sz="21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250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235" dirty="0">
                <a:latin typeface="Verdana"/>
                <a:cs typeface="Verdana"/>
              </a:rPr>
              <a:t>C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00" dirty="0">
                <a:latin typeface="Verdana"/>
                <a:cs typeface="Verdana"/>
              </a:rPr>
              <a:t>g</a:t>
            </a:r>
            <a:endParaRPr sz="21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26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55" dirty="0">
                <a:latin typeface="Verdana"/>
                <a:cs typeface="Verdana"/>
              </a:rPr>
              <a:t>Questionnaires</a:t>
            </a:r>
            <a:endParaRPr sz="21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250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395" dirty="0">
                <a:latin typeface="Verdana"/>
                <a:cs typeface="Verdana"/>
              </a:rPr>
              <a:t>S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-135" dirty="0">
                <a:latin typeface="Verdana"/>
                <a:cs typeface="Verdana"/>
              </a:rPr>
              <a:t>y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00" dirty="0">
                <a:latin typeface="Verdana"/>
                <a:cs typeface="Verdana"/>
              </a:rPr>
              <a:t>g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-80" dirty="0">
                <a:latin typeface="Verdana"/>
                <a:cs typeface="Verdana"/>
              </a:rPr>
              <a:t>m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50" dirty="0">
                <a:latin typeface="Verdana"/>
                <a:cs typeface="Verdana"/>
              </a:rPr>
              <a:t>n</a:t>
            </a:r>
            <a:endParaRPr sz="21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26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395" dirty="0">
                <a:latin typeface="Verdana"/>
                <a:cs typeface="Verdana"/>
              </a:rPr>
              <a:t>S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/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175" dirty="0">
                <a:latin typeface="Verdana"/>
                <a:cs typeface="Verdana"/>
              </a:rPr>
              <a:t>U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80" dirty="0">
                <a:latin typeface="Verdana"/>
                <a:cs typeface="Verdana"/>
              </a:rPr>
              <a:t>s</a:t>
            </a:r>
            <a:endParaRPr sz="21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254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25" dirty="0">
                <a:latin typeface="Verdana"/>
                <a:cs typeface="Verdana"/>
              </a:rPr>
              <a:t>Researching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135" dirty="0">
                <a:latin typeface="Verdana"/>
                <a:cs typeface="Verdana"/>
              </a:rPr>
              <a:t>similar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15" dirty="0">
                <a:latin typeface="Verdana"/>
                <a:cs typeface="Verdana"/>
              </a:rPr>
              <a:t>products</a:t>
            </a:r>
            <a:endParaRPr sz="21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250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40" dirty="0">
                <a:latin typeface="Verdana"/>
                <a:cs typeface="Verdana"/>
              </a:rPr>
              <a:t>Web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30" dirty="0">
                <a:latin typeface="Verdana"/>
                <a:cs typeface="Verdana"/>
              </a:rPr>
              <a:t>analytics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556" y="1118107"/>
            <a:ext cx="338391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4069" marR="5080" indent="-802005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Questionnaires: </a:t>
            </a:r>
            <a:r>
              <a:rPr spc="-1220" dirty="0"/>
              <a:t> </a:t>
            </a:r>
            <a:r>
              <a:rPr spc="-330" dirty="0"/>
              <a:t>E</a:t>
            </a:r>
            <a:r>
              <a:rPr spc="-395" dirty="0"/>
              <a:t>x</a:t>
            </a:r>
            <a:r>
              <a:rPr spc="280" dirty="0"/>
              <a:t>a</a:t>
            </a:r>
            <a:r>
              <a:rPr spc="-120" dirty="0"/>
              <a:t>m</a:t>
            </a:r>
            <a:r>
              <a:rPr spc="200" dirty="0"/>
              <a:t>p</a:t>
            </a:r>
            <a:r>
              <a:rPr spc="-270" dirty="0"/>
              <a:t>l</a:t>
            </a:r>
            <a:r>
              <a:rPr spc="190" dirty="0"/>
              <a:t>e</a:t>
            </a:r>
            <a:r>
              <a:rPr spc="-235" dirty="0"/>
              <a:t> </a:t>
            </a:r>
            <a:r>
              <a:rPr spc="-300" dirty="0"/>
              <a:t>(</a:t>
            </a:r>
            <a:r>
              <a:rPr spc="-285" dirty="0"/>
              <a:t>2</a:t>
            </a:r>
            <a:r>
              <a:rPr spc="-300" dirty="0"/>
              <a:t>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9533" y="908303"/>
            <a:ext cx="4666488" cy="58277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41548" y="6506969"/>
            <a:ext cx="428498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95" dirty="0">
                <a:latin typeface="Verdana"/>
                <a:cs typeface="Verdana"/>
              </a:rPr>
              <a:t>S</a:t>
            </a:r>
            <a:r>
              <a:rPr sz="1050" spc="50" dirty="0">
                <a:latin typeface="Verdana"/>
                <a:cs typeface="Verdana"/>
              </a:rPr>
              <a:t>o</a:t>
            </a:r>
            <a:r>
              <a:rPr sz="1050" spc="-35" dirty="0">
                <a:latin typeface="Verdana"/>
                <a:cs typeface="Verdana"/>
              </a:rPr>
              <a:t>u</a:t>
            </a:r>
            <a:r>
              <a:rPr sz="1050" spc="-145" dirty="0">
                <a:latin typeface="Verdana"/>
                <a:cs typeface="Verdana"/>
              </a:rPr>
              <a:t>r</a:t>
            </a:r>
            <a:r>
              <a:rPr sz="1050" spc="135" dirty="0">
                <a:latin typeface="Verdana"/>
                <a:cs typeface="Verdana"/>
              </a:rPr>
              <a:t>c</a:t>
            </a:r>
            <a:r>
              <a:rPr sz="1050" spc="55" dirty="0">
                <a:latin typeface="Verdana"/>
                <a:cs typeface="Verdana"/>
              </a:rPr>
              <a:t>e</a:t>
            </a:r>
            <a:r>
              <a:rPr sz="1050" spc="-185" dirty="0">
                <a:latin typeface="Verdana"/>
                <a:cs typeface="Verdana"/>
              </a:rPr>
              <a:t>:</a:t>
            </a:r>
            <a:r>
              <a:rPr sz="1050" spc="-90" dirty="0">
                <a:latin typeface="Verdana"/>
                <a:cs typeface="Verdana"/>
              </a:rPr>
              <a:t> </a:t>
            </a:r>
            <a:r>
              <a:rPr sz="950" u="sng" spc="-2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h</a:t>
            </a:r>
            <a:r>
              <a:rPr sz="950" u="sng" spc="-55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tt</a:t>
            </a:r>
            <a:r>
              <a:rPr sz="950" u="sng" spc="65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p</a:t>
            </a:r>
            <a:r>
              <a:rPr sz="950" u="sng" spc="-13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s</a:t>
            </a:r>
            <a:r>
              <a:rPr sz="950" u="sng" spc="-175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:</a:t>
            </a:r>
            <a:r>
              <a:rPr sz="950" u="sng" spc="-15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//</a:t>
            </a:r>
            <a:r>
              <a:rPr sz="950" u="sng" spc="-13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s</a:t>
            </a:r>
            <a:r>
              <a:rPr sz="950" u="sng" spc="-2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h</a:t>
            </a:r>
            <a:r>
              <a:rPr sz="950" u="sng" spc="35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w</a:t>
            </a:r>
            <a:r>
              <a:rPr sz="950" u="sng" spc="55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e</a:t>
            </a:r>
            <a:r>
              <a:rPr sz="950" u="sng" spc="-55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t</a:t>
            </a:r>
            <a:r>
              <a:rPr sz="950" u="sng" spc="85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a</a:t>
            </a:r>
            <a:r>
              <a:rPr sz="950" u="sng" spc="-9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k</a:t>
            </a:r>
            <a:r>
              <a:rPr sz="950" u="sng" spc="-6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i</a:t>
            </a:r>
            <a:r>
              <a:rPr sz="950" u="sng" spc="-14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j</a:t>
            </a:r>
            <a:r>
              <a:rPr sz="950" u="sng" spc="85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a</a:t>
            </a:r>
            <a:r>
              <a:rPr sz="950" u="sng" spc="65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b</a:t>
            </a:r>
            <a:r>
              <a:rPr sz="950" u="sng" spc="85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a</a:t>
            </a:r>
            <a:r>
              <a:rPr sz="950" u="sng" spc="-2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n</a:t>
            </a:r>
            <a:r>
              <a:rPr sz="950" u="sng" spc="-6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i</a:t>
            </a:r>
            <a:r>
              <a:rPr sz="950" u="sng" spc="-85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.</a:t>
            </a:r>
            <a:r>
              <a:rPr sz="950" u="sng" spc="-4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f</a:t>
            </a:r>
            <a:r>
              <a:rPr sz="950" u="sng" spc="-6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il</a:t>
            </a:r>
            <a:r>
              <a:rPr sz="950" u="sng" spc="55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e</a:t>
            </a:r>
            <a:r>
              <a:rPr sz="950" u="sng" spc="-13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s</a:t>
            </a:r>
            <a:r>
              <a:rPr sz="950" u="sng" spc="-85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.</a:t>
            </a:r>
            <a:r>
              <a:rPr sz="950" u="sng" spc="35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w</a:t>
            </a:r>
            <a:r>
              <a:rPr sz="950" u="sng" spc="45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o</a:t>
            </a:r>
            <a:r>
              <a:rPr sz="950" u="sng" spc="-125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r</a:t>
            </a:r>
            <a:r>
              <a:rPr sz="950" u="sng" spc="65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dp</a:t>
            </a:r>
            <a:r>
              <a:rPr sz="950" u="sng" spc="-125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r</a:t>
            </a:r>
            <a:r>
              <a:rPr sz="950" u="sng" spc="55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e</a:t>
            </a:r>
            <a:r>
              <a:rPr sz="950" u="sng" spc="-13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ss</a:t>
            </a:r>
            <a:r>
              <a:rPr sz="950" u="sng" spc="-85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.</a:t>
            </a:r>
            <a:r>
              <a:rPr sz="950" u="sng" spc="125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c</a:t>
            </a:r>
            <a:r>
              <a:rPr sz="950" u="sng" spc="45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o</a:t>
            </a:r>
            <a:r>
              <a:rPr sz="950" u="sng" spc="-15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m/</a:t>
            </a:r>
            <a:r>
              <a:rPr sz="950" u="sng" spc="-8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2010</a:t>
            </a:r>
            <a:r>
              <a:rPr sz="950" u="sng" spc="-15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/</a:t>
            </a:r>
            <a:r>
              <a:rPr sz="950" u="sng" spc="-8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02</a:t>
            </a:r>
            <a:r>
              <a:rPr sz="950" u="sng" spc="-15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/</a:t>
            </a:r>
            <a:r>
              <a:rPr sz="950" u="sng" spc="-4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f</a:t>
            </a:r>
            <a:r>
              <a:rPr sz="950" u="sng" spc="-6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i</a:t>
            </a:r>
            <a:r>
              <a:rPr sz="950" u="sng" spc="-2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n</a:t>
            </a:r>
            <a:r>
              <a:rPr sz="950" u="sng" spc="85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a</a:t>
            </a:r>
            <a:r>
              <a:rPr sz="950" u="sng" spc="-6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l</a:t>
            </a:r>
            <a:r>
              <a:rPr sz="950" u="sng" spc="-11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-</a:t>
            </a:r>
            <a:r>
              <a:rPr sz="950" u="sng" spc="65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q</a:t>
            </a:r>
            <a:r>
              <a:rPr sz="950" u="sng" spc="-8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1</a:t>
            </a:r>
            <a:r>
              <a:rPr sz="950" u="sng" spc="-85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.</a:t>
            </a:r>
            <a:r>
              <a:rPr sz="950" u="sng" spc="-14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j</a:t>
            </a:r>
            <a:r>
              <a:rPr sz="950" u="sng" spc="65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p</a:t>
            </a:r>
            <a:r>
              <a:rPr sz="950" u="sng" spc="50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</a:rPr>
              <a:t>g</a:t>
            </a:r>
            <a:endParaRPr sz="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671668"/>
            <a:ext cx="8046084" cy="370268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409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250" spc="-15" dirty="0">
                <a:latin typeface="Verdana"/>
                <a:cs typeface="Verdana"/>
              </a:rPr>
              <a:t>P</a:t>
            </a:r>
            <a:r>
              <a:rPr sz="2250" spc="-280" dirty="0">
                <a:latin typeface="Verdana"/>
                <a:cs typeface="Verdana"/>
              </a:rPr>
              <a:t>r</a:t>
            </a:r>
            <a:r>
              <a:rPr sz="2250" spc="120" dirty="0">
                <a:latin typeface="Verdana"/>
                <a:cs typeface="Verdana"/>
              </a:rPr>
              <a:t>o</a:t>
            </a:r>
            <a:r>
              <a:rPr sz="2250" spc="300" dirty="0">
                <a:latin typeface="Verdana"/>
                <a:cs typeface="Verdana"/>
              </a:rPr>
              <a:t>c</a:t>
            </a:r>
            <a:r>
              <a:rPr sz="2250" spc="130" dirty="0">
                <a:latin typeface="Verdana"/>
                <a:cs typeface="Verdana"/>
              </a:rPr>
              <a:t>e</a:t>
            </a:r>
            <a:r>
              <a:rPr sz="2250" spc="155" dirty="0">
                <a:latin typeface="Verdana"/>
                <a:cs typeface="Verdana"/>
              </a:rPr>
              <a:t>d</a:t>
            </a:r>
            <a:r>
              <a:rPr sz="2250" spc="-35" dirty="0">
                <a:latin typeface="Verdana"/>
                <a:cs typeface="Verdana"/>
              </a:rPr>
              <a:t>u</a:t>
            </a:r>
            <a:r>
              <a:rPr sz="2250" spc="-280" dirty="0">
                <a:latin typeface="Verdana"/>
                <a:cs typeface="Verdana"/>
              </a:rPr>
              <a:t>r</a:t>
            </a:r>
            <a:r>
              <a:rPr sz="2250" spc="130" dirty="0">
                <a:latin typeface="Verdana"/>
                <a:cs typeface="Verdana"/>
              </a:rPr>
              <a:t>e</a:t>
            </a:r>
            <a:r>
              <a:rPr sz="2250" spc="-290" dirty="0">
                <a:latin typeface="Verdana"/>
                <a:cs typeface="Verdana"/>
              </a:rPr>
              <a:t>s</a:t>
            </a:r>
            <a:r>
              <a:rPr sz="2250" spc="-145" dirty="0">
                <a:latin typeface="Verdana"/>
                <a:cs typeface="Verdana"/>
              </a:rPr>
              <a:t> </a:t>
            </a:r>
            <a:r>
              <a:rPr sz="2250" spc="204" dirty="0">
                <a:latin typeface="Verdana"/>
                <a:cs typeface="Verdana"/>
              </a:rPr>
              <a:t>a</a:t>
            </a:r>
            <a:r>
              <a:rPr sz="2250" spc="-35" dirty="0">
                <a:latin typeface="Verdana"/>
                <a:cs typeface="Verdana"/>
              </a:rPr>
              <a:t>n</a:t>
            </a:r>
            <a:r>
              <a:rPr sz="2250" spc="160" dirty="0">
                <a:latin typeface="Verdana"/>
                <a:cs typeface="Verdana"/>
              </a:rPr>
              <a:t>d</a:t>
            </a:r>
            <a:r>
              <a:rPr sz="2250" spc="-170" dirty="0">
                <a:latin typeface="Verdana"/>
                <a:cs typeface="Verdana"/>
              </a:rPr>
              <a:t> </a:t>
            </a:r>
            <a:r>
              <a:rPr sz="2250" spc="-280" dirty="0">
                <a:latin typeface="Verdana"/>
                <a:cs typeface="Verdana"/>
              </a:rPr>
              <a:t>r</a:t>
            </a:r>
            <a:r>
              <a:rPr sz="2250" spc="-35" dirty="0">
                <a:latin typeface="Verdana"/>
                <a:cs typeface="Verdana"/>
              </a:rPr>
              <a:t>u</a:t>
            </a:r>
            <a:r>
              <a:rPr sz="2250" spc="-155" dirty="0">
                <a:latin typeface="Verdana"/>
                <a:cs typeface="Verdana"/>
              </a:rPr>
              <a:t>l</a:t>
            </a:r>
            <a:r>
              <a:rPr sz="2250" spc="130" dirty="0">
                <a:latin typeface="Verdana"/>
                <a:cs typeface="Verdana"/>
              </a:rPr>
              <a:t>e</a:t>
            </a:r>
            <a:r>
              <a:rPr sz="2250" spc="-290" dirty="0">
                <a:latin typeface="Verdana"/>
                <a:cs typeface="Verdana"/>
              </a:rPr>
              <a:t>s</a:t>
            </a:r>
            <a:r>
              <a:rPr sz="2250" spc="-155" dirty="0">
                <a:latin typeface="Verdana"/>
                <a:cs typeface="Verdana"/>
              </a:rPr>
              <a:t> </a:t>
            </a:r>
            <a:r>
              <a:rPr sz="2250" spc="204" dirty="0">
                <a:latin typeface="Verdana"/>
                <a:cs typeface="Verdana"/>
              </a:rPr>
              <a:t>a</a:t>
            </a:r>
            <a:r>
              <a:rPr sz="2250" spc="-280" dirty="0">
                <a:latin typeface="Verdana"/>
                <a:cs typeface="Verdana"/>
              </a:rPr>
              <a:t>r</a:t>
            </a:r>
            <a:r>
              <a:rPr sz="2250" spc="140" dirty="0">
                <a:latin typeface="Verdana"/>
                <a:cs typeface="Verdana"/>
              </a:rPr>
              <a:t>e</a:t>
            </a:r>
            <a:r>
              <a:rPr sz="2250" spc="-165" dirty="0">
                <a:latin typeface="Verdana"/>
                <a:cs typeface="Verdana"/>
              </a:rPr>
              <a:t> </a:t>
            </a:r>
            <a:r>
              <a:rPr sz="2250" spc="120" dirty="0">
                <a:latin typeface="Verdana"/>
                <a:cs typeface="Verdana"/>
              </a:rPr>
              <a:t>o</a:t>
            </a:r>
            <a:r>
              <a:rPr sz="2250" spc="-80" dirty="0">
                <a:latin typeface="Verdana"/>
                <a:cs typeface="Verdana"/>
              </a:rPr>
              <a:t>f</a:t>
            </a:r>
            <a:r>
              <a:rPr sz="2250" spc="-110" dirty="0">
                <a:latin typeface="Verdana"/>
                <a:cs typeface="Verdana"/>
              </a:rPr>
              <a:t>t</a:t>
            </a:r>
            <a:r>
              <a:rPr sz="2250" spc="130" dirty="0">
                <a:latin typeface="Verdana"/>
                <a:cs typeface="Verdana"/>
              </a:rPr>
              <a:t>e</a:t>
            </a:r>
            <a:r>
              <a:rPr sz="2250" spc="-35" dirty="0">
                <a:latin typeface="Verdana"/>
                <a:cs typeface="Verdana"/>
              </a:rPr>
              <a:t>n</a:t>
            </a:r>
            <a:r>
              <a:rPr sz="2250" spc="-165" dirty="0">
                <a:latin typeface="Verdana"/>
                <a:cs typeface="Verdana"/>
              </a:rPr>
              <a:t> </a:t>
            </a:r>
            <a:r>
              <a:rPr sz="2250" spc="50" dirty="0">
                <a:latin typeface="Verdana"/>
                <a:cs typeface="Verdana"/>
              </a:rPr>
              <a:t>w</a:t>
            </a:r>
            <a:r>
              <a:rPr sz="2250" spc="-280" dirty="0">
                <a:latin typeface="Verdana"/>
                <a:cs typeface="Verdana"/>
              </a:rPr>
              <a:t>r</a:t>
            </a:r>
            <a:r>
              <a:rPr sz="2250" spc="-155" dirty="0">
                <a:latin typeface="Verdana"/>
                <a:cs typeface="Verdana"/>
              </a:rPr>
              <a:t>i</a:t>
            </a:r>
            <a:r>
              <a:rPr sz="2250" spc="-110" dirty="0">
                <a:latin typeface="Verdana"/>
                <a:cs typeface="Verdana"/>
              </a:rPr>
              <a:t>tt</a:t>
            </a:r>
            <a:r>
              <a:rPr sz="2250" spc="130" dirty="0">
                <a:latin typeface="Verdana"/>
                <a:cs typeface="Verdana"/>
              </a:rPr>
              <a:t>e</a:t>
            </a:r>
            <a:r>
              <a:rPr sz="2250" spc="-35" dirty="0">
                <a:latin typeface="Verdana"/>
                <a:cs typeface="Verdana"/>
              </a:rPr>
              <a:t>n</a:t>
            </a:r>
            <a:r>
              <a:rPr sz="2250" spc="-180" dirty="0">
                <a:latin typeface="Verdana"/>
                <a:cs typeface="Verdana"/>
              </a:rPr>
              <a:t> </a:t>
            </a:r>
            <a:r>
              <a:rPr sz="2250" spc="155" dirty="0">
                <a:latin typeface="Verdana"/>
                <a:cs typeface="Verdana"/>
              </a:rPr>
              <a:t>d</a:t>
            </a:r>
            <a:r>
              <a:rPr sz="2250" spc="120" dirty="0">
                <a:latin typeface="Verdana"/>
                <a:cs typeface="Verdana"/>
              </a:rPr>
              <a:t>o</a:t>
            </a:r>
            <a:r>
              <a:rPr sz="2250" spc="50" dirty="0">
                <a:latin typeface="Verdana"/>
                <a:cs typeface="Verdana"/>
              </a:rPr>
              <a:t>w</a:t>
            </a:r>
            <a:r>
              <a:rPr sz="2250" spc="-35" dirty="0">
                <a:latin typeface="Verdana"/>
                <a:cs typeface="Verdana"/>
              </a:rPr>
              <a:t>n</a:t>
            </a:r>
            <a:r>
              <a:rPr sz="2250" spc="-165" dirty="0">
                <a:latin typeface="Verdana"/>
                <a:cs typeface="Verdana"/>
              </a:rPr>
              <a:t> </a:t>
            </a:r>
            <a:r>
              <a:rPr sz="2250" spc="-155" dirty="0">
                <a:latin typeface="Verdana"/>
                <a:cs typeface="Verdana"/>
              </a:rPr>
              <a:t>i</a:t>
            </a:r>
            <a:r>
              <a:rPr sz="2250" spc="-35" dirty="0">
                <a:latin typeface="Verdana"/>
                <a:cs typeface="Verdana"/>
              </a:rPr>
              <a:t>n</a:t>
            </a:r>
            <a:r>
              <a:rPr sz="2250" spc="-155" dirty="0">
                <a:latin typeface="Verdana"/>
                <a:cs typeface="Verdana"/>
              </a:rPr>
              <a:t> </a:t>
            </a:r>
            <a:r>
              <a:rPr sz="2250" spc="-55" dirty="0">
                <a:latin typeface="Verdana"/>
                <a:cs typeface="Verdana"/>
              </a:rPr>
              <a:t>m</a:t>
            </a:r>
            <a:r>
              <a:rPr sz="2250" spc="204" dirty="0">
                <a:latin typeface="Verdana"/>
                <a:cs typeface="Verdana"/>
              </a:rPr>
              <a:t>a</a:t>
            </a:r>
            <a:r>
              <a:rPr sz="2250" spc="-35" dirty="0">
                <a:latin typeface="Verdana"/>
                <a:cs typeface="Verdana"/>
              </a:rPr>
              <a:t>n</a:t>
            </a:r>
            <a:r>
              <a:rPr sz="2250" spc="-45" dirty="0">
                <a:latin typeface="Verdana"/>
                <a:cs typeface="Verdana"/>
              </a:rPr>
              <a:t>u</a:t>
            </a:r>
            <a:r>
              <a:rPr sz="2250" spc="204" dirty="0">
                <a:latin typeface="Verdana"/>
                <a:cs typeface="Verdana"/>
              </a:rPr>
              <a:t>a</a:t>
            </a:r>
            <a:r>
              <a:rPr sz="2250" spc="-155" dirty="0">
                <a:latin typeface="Verdana"/>
                <a:cs typeface="Verdana"/>
              </a:rPr>
              <a:t>l</a:t>
            </a:r>
            <a:r>
              <a:rPr sz="2250" spc="-290" dirty="0">
                <a:latin typeface="Verdana"/>
                <a:cs typeface="Verdana"/>
              </a:rPr>
              <a:t>s</a:t>
            </a:r>
            <a:endParaRPr sz="225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280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1900" spc="204" dirty="0">
                <a:latin typeface="Verdana"/>
                <a:cs typeface="Verdana"/>
              </a:rPr>
              <a:t>G</a:t>
            </a:r>
            <a:r>
              <a:rPr sz="1900" spc="105" dirty="0">
                <a:latin typeface="Verdana"/>
                <a:cs typeface="Verdana"/>
              </a:rPr>
              <a:t>oo</a:t>
            </a:r>
            <a:r>
              <a:rPr sz="1900" spc="135" dirty="0">
                <a:latin typeface="Verdana"/>
                <a:cs typeface="Verdana"/>
              </a:rPr>
              <a:t>d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-250" dirty="0">
                <a:latin typeface="Verdana"/>
                <a:cs typeface="Verdana"/>
              </a:rPr>
              <a:t>s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30" dirty="0">
                <a:latin typeface="Verdana"/>
                <a:cs typeface="Verdana"/>
              </a:rPr>
              <a:t>u</a:t>
            </a:r>
            <a:r>
              <a:rPr sz="1900" spc="-235" dirty="0">
                <a:latin typeface="Verdana"/>
                <a:cs typeface="Verdana"/>
              </a:rPr>
              <a:t>r</a:t>
            </a:r>
            <a:r>
              <a:rPr sz="1900" spc="254" dirty="0">
                <a:latin typeface="Verdana"/>
                <a:cs typeface="Verdana"/>
              </a:rPr>
              <a:t>c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140" dirty="0">
                <a:latin typeface="Verdana"/>
                <a:cs typeface="Verdana"/>
              </a:rPr>
              <a:t> 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65" dirty="0">
                <a:latin typeface="Verdana"/>
                <a:cs typeface="Verdana"/>
              </a:rPr>
              <a:t>f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130" dirty="0">
                <a:latin typeface="Verdana"/>
                <a:cs typeface="Verdana"/>
              </a:rPr>
              <a:t>d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140" dirty="0">
                <a:latin typeface="Verdana"/>
                <a:cs typeface="Verdana"/>
              </a:rPr>
              <a:t> 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130" dirty="0">
                <a:latin typeface="Verdana"/>
                <a:cs typeface="Verdana"/>
              </a:rPr>
              <a:t>b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30" dirty="0">
                <a:latin typeface="Verdana"/>
                <a:cs typeface="Verdana"/>
              </a:rPr>
              <a:t>u</a:t>
            </a:r>
            <a:r>
              <a:rPr sz="1900" spc="-95" dirty="0">
                <a:latin typeface="Verdana"/>
                <a:cs typeface="Verdana"/>
              </a:rPr>
              <a:t>t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-30" dirty="0">
                <a:latin typeface="Verdana"/>
                <a:cs typeface="Verdana"/>
              </a:rPr>
              <a:t>h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150" dirty="0">
                <a:latin typeface="Verdana"/>
                <a:cs typeface="Verdana"/>
              </a:rPr>
              <a:t> </a:t>
            </a:r>
            <a:r>
              <a:rPr sz="1900" spc="-250" dirty="0">
                <a:latin typeface="Verdana"/>
                <a:cs typeface="Verdana"/>
              </a:rPr>
              <a:t>s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130" dirty="0">
                <a:latin typeface="Verdana"/>
                <a:cs typeface="Verdana"/>
              </a:rPr>
              <a:t>p</a:t>
            </a:r>
            <a:r>
              <a:rPr sz="1900" spc="-240" dirty="0">
                <a:latin typeface="Verdana"/>
                <a:cs typeface="Verdana"/>
              </a:rPr>
              <a:t>s</a:t>
            </a:r>
            <a:r>
              <a:rPr sz="1900" spc="-150" dirty="0">
                <a:latin typeface="Verdana"/>
                <a:cs typeface="Verdana"/>
              </a:rPr>
              <a:t> </a:t>
            </a:r>
            <a:r>
              <a:rPr sz="1900" spc="-114" dirty="0">
                <a:latin typeface="Verdana"/>
                <a:cs typeface="Verdana"/>
              </a:rPr>
              <a:t>i</a:t>
            </a:r>
            <a:r>
              <a:rPr sz="1900" spc="-30" dirty="0">
                <a:latin typeface="Verdana"/>
                <a:cs typeface="Verdana"/>
              </a:rPr>
              <a:t>n</a:t>
            </a:r>
            <a:r>
              <a:rPr sz="1900" spc="-60" dirty="0">
                <a:latin typeface="Verdana"/>
                <a:cs typeface="Verdana"/>
              </a:rPr>
              <a:t>v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130" dirty="0">
                <a:latin typeface="Verdana"/>
                <a:cs typeface="Verdana"/>
              </a:rPr>
              <a:t>l</a:t>
            </a:r>
            <a:r>
              <a:rPr sz="1900" spc="-60" dirty="0">
                <a:latin typeface="Verdana"/>
                <a:cs typeface="Verdana"/>
              </a:rPr>
              <a:t>v</a:t>
            </a:r>
            <a:r>
              <a:rPr sz="1900" spc="110" dirty="0">
                <a:latin typeface="Verdana"/>
                <a:cs typeface="Verdana"/>
              </a:rPr>
              <a:t>e</a:t>
            </a:r>
            <a:r>
              <a:rPr sz="1900" spc="135" dirty="0">
                <a:latin typeface="Verdana"/>
                <a:cs typeface="Verdana"/>
              </a:rPr>
              <a:t>d</a:t>
            </a:r>
            <a:r>
              <a:rPr sz="1900" spc="-160" dirty="0">
                <a:latin typeface="Verdana"/>
                <a:cs typeface="Verdana"/>
              </a:rPr>
              <a:t> </a:t>
            </a:r>
            <a:r>
              <a:rPr sz="1900" spc="-114" dirty="0">
                <a:latin typeface="Verdana"/>
                <a:cs typeface="Verdana"/>
              </a:rPr>
              <a:t>i</a:t>
            </a:r>
            <a:r>
              <a:rPr sz="1900" spc="-25" dirty="0">
                <a:latin typeface="Verdana"/>
                <a:cs typeface="Verdana"/>
              </a:rPr>
              <a:t>n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25" dirty="0">
                <a:latin typeface="Verdana"/>
                <a:cs typeface="Verdana"/>
              </a:rPr>
              <a:t>n</a:t>
            </a:r>
            <a:r>
              <a:rPr sz="1900" spc="-150" dirty="0">
                <a:latin typeface="Verdana"/>
                <a:cs typeface="Verdana"/>
              </a:rPr>
              <a:t> 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254" dirty="0">
                <a:latin typeface="Verdana"/>
                <a:cs typeface="Verdana"/>
              </a:rPr>
              <a:t>c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-114" dirty="0">
                <a:latin typeface="Verdana"/>
                <a:cs typeface="Verdana"/>
              </a:rPr>
              <a:t>i</a:t>
            </a:r>
            <a:r>
              <a:rPr sz="1900" spc="-60" dirty="0">
                <a:latin typeface="Verdana"/>
                <a:cs typeface="Verdana"/>
              </a:rPr>
              <a:t>v</a:t>
            </a:r>
            <a:r>
              <a:rPr sz="1900" spc="-130" dirty="0">
                <a:latin typeface="Verdana"/>
                <a:cs typeface="Verdana"/>
              </a:rPr>
              <a:t>i</a:t>
            </a:r>
            <a:r>
              <a:rPr sz="1900" spc="-90" dirty="0">
                <a:latin typeface="Verdana"/>
                <a:cs typeface="Verdana"/>
              </a:rPr>
              <a:t>ty</a:t>
            </a:r>
            <a:endParaRPr sz="1900">
              <a:latin typeface="Verdana"/>
              <a:cs typeface="Verdana"/>
            </a:endParaRPr>
          </a:p>
          <a:p>
            <a:pPr marL="1015365" lvl="2" indent="-201930">
              <a:lnSpc>
                <a:spcPct val="100000"/>
              </a:lnSpc>
              <a:spcBef>
                <a:spcPts val="229"/>
              </a:spcBef>
              <a:buClr>
                <a:srgbClr val="ED7C30"/>
              </a:buClr>
              <a:buFont typeface="Wingdings"/>
              <a:buChar char=""/>
              <a:tabLst>
                <a:tab pos="1016000" algn="l"/>
              </a:tabLst>
            </a:pPr>
            <a:r>
              <a:rPr sz="1550" spc="145" dirty="0">
                <a:latin typeface="Verdana"/>
                <a:cs typeface="Verdana"/>
              </a:rPr>
              <a:t>a</a:t>
            </a:r>
            <a:r>
              <a:rPr sz="1550" spc="-10" dirty="0">
                <a:latin typeface="Verdana"/>
                <a:cs typeface="Verdana"/>
              </a:rPr>
              <a:t>n</a:t>
            </a:r>
            <a:r>
              <a:rPr sz="1550" spc="114" dirty="0">
                <a:latin typeface="Verdana"/>
                <a:cs typeface="Verdana"/>
              </a:rPr>
              <a:t>d</a:t>
            </a:r>
            <a:r>
              <a:rPr sz="1550" spc="-120" dirty="0">
                <a:latin typeface="Verdana"/>
                <a:cs typeface="Verdana"/>
              </a:rPr>
              <a:t> </a:t>
            </a:r>
            <a:r>
              <a:rPr sz="1550" spc="-185" dirty="0">
                <a:latin typeface="Verdana"/>
                <a:cs typeface="Verdana"/>
              </a:rPr>
              <a:t>r</a:t>
            </a:r>
            <a:r>
              <a:rPr sz="1550" spc="105" dirty="0">
                <a:latin typeface="Verdana"/>
                <a:cs typeface="Verdana"/>
              </a:rPr>
              <a:t>e</a:t>
            </a:r>
            <a:r>
              <a:rPr sz="1550" spc="100" dirty="0">
                <a:latin typeface="Verdana"/>
                <a:cs typeface="Verdana"/>
              </a:rPr>
              <a:t>g</a:t>
            </a:r>
            <a:r>
              <a:rPr sz="1550" spc="-25" dirty="0">
                <a:latin typeface="Verdana"/>
                <a:cs typeface="Verdana"/>
              </a:rPr>
              <a:t>u</a:t>
            </a:r>
            <a:r>
              <a:rPr sz="1550" spc="-95" dirty="0">
                <a:latin typeface="Verdana"/>
                <a:cs typeface="Verdana"/>
              </a:rPr>
              <a:t>l</a:t>
            </a:r>
            <a:r>
              <a:rPr sz="1550" spc="145" dirty="0">
                <a:latin typeface="Verdana"/>
                <a:cs typeface="Verdana"/>
              </a:rPr>
              <a:t>a</a:t>
            </a:r>
            <a:r>
              <a:rPr sz="1550" spc="-85" dirty="0">
                <a:latin typeface="Verdana"/>
                <a:cs typeface="Verdana"/>
              </a:rPr>
              <a:t>t</a:t>
            </a:r>
            <a:r>
              <a:rPr sz="1550" spc="-105" dirty="0">
                <a:latin typeface="Verdana"/>
                <a:cs typeface="Verdana"/>
              </a:rPr>
              <a:t>i</a:t>
            </a:r>
            <a:r>
              <a:rPr sz="1550" spc="90" dirty="0">
                <a:latin typeface="Verdana"/>
                <a:cs typeface="Verdana"/>
              </a:rPr>
              <a:t>o</a:t>
            </a:r>
            <a:r>
              <a:rPr sz="1550" spc="-25" dirty="0">
                <a:latin typeface="Verdana"/>
                <a:cs typeface="Verdana"/>
              </a:rPr>
              <a:t>n</a:t>
            </a:r>
            <a:r>
              <a:rPr sz="1550" spc="-195" dirty="0">
                <a:latin typeface="Verdana"/>
                <a:cs typeface="Verdana"/>
              </a:rPr>
              <a:t>s</a:t>
            </a:r>
            <a:r>
              <a:rPr sz="1550" spc="-140" dirty="0">
                <a:latin typeface="Verdana"/>
                <a:cs typeface="Verdana"/>
              </a:rPr>
              <a:t> </a:t>
            </a:r>
            <a:r>
              <a:rPr sz="1550" spc="100" dirty="0">
                <a:latin typeface="Verdana"/>
                <a:cs typeface="Verdana"/>
              </a:rPr>
              <a:t>g</a:t>
            </a:r>
            <a:r>
              <a:rPr sz="1550" spc="90" dirty="0">
                <a:latin typeface="Verdana"/>
                <a:cs typeface="Verdana"/>
              </a:rPr>
              <a:t>o</a:t>
            </a:r>
            <a:r>
              <a:rPr sz="1550" spc="-35" dirty="0">
                <a:latin typeface="Verdana"/>
                <a:cs typeface="Verdana"/>
              </a:rPr>
              <a:t>v</a:t>
            </a:r>
            <a:r>
              <a:rPr sz="1550" spc="105" dirty="0">
                <a:latin typeface="Verdana"/>
                <a:cs typeface="Verdana"/>
              </a:rPr>
              <a:t>e</a:t>
            </a:r>
            <a:r>
              <a:rPr sz="1550" spc="-185" dirty="0">
                <a:latin typeface="Verdana"/>
                <a:cs typeface="Verdana"/>
              </a:rPr>
              <a:t>r</a:t>
            </a:r>
            <a:r>
              <a:rPr sz="1550" spc="-10" dirty="0">
                <a:latin typeface="Verdana"/>
                <a:cs typeface="Verdana"/>
              </a:rPr>
              <a:t>n</a:t>
            </a:r>
            <a:r>
              <a:rPr sz="1550" spc="-120" dirty="0">
                <a:latin typeface="Verdana"/>
                <a:cs typeface="Verdana"/>
              </a:rPr>
              <a:t>i</a:t>
            </a:r>
            <a:r>
              <a:rPr sz="1550" spc="-10" dirty="0">
                <a:latin typeface="Verdana"/>
                <a:cs typeface="Verdana"/>
              </a:rPr>
              <a:t>n</a:t>
            </a:r>
            <a:r>
              <a:rPr sz="1550" spc="100" dirty="0">
                <a:latin typeface="Verdana"/>
                <a:cs typeface="Verdana"/>
              </a:rPr>
              <a:t>g</a:t>
            </a:r>
            <a:r>
              <a:rPr sz="1550" spc="-150" dirty="0">
                <a:latin typeface="Verdana"/>
                <a:cs typeface="Verdana"/>
              </a:rPr>
              <a:t> </a:t>
            </a:r>
            <a:r>
              <a:rPr sz="1550" spc="150" dirty="0">
                <a:latin typeface="Verdana"/>
                <a:cs typeface="Verdana"/>
              </a:rPr>
              <a:t>a</a:t>
            </a:r>
            <a:r>
              <a:rPr sz="1550" spc="-114" dirty="0">
                <a:latin typeface="Verdana"/>
                <a:cs typeface="Verdana"/>
              </a:rPr>
              <a:t> </a:t>
            </a:r>
            <a:r>
              <a:rPr sz="1550" spc="-85" dirty="0">
                <a:latin typeface="Verdana"/>
                <a:cs typeface="Verdana"/>
              </a:rPr>
              <a:t>t</a:t>
            </a:r>
            <a:r>
              <a:rPr sz="1550" spc="145" dirty="0">
                <a:latin typeface="Verdana"/>
                <a:cs typeface="Verdana"/>
              </a:rPr>
              <a:t>a</a:t>
            </a:r>
            <a:r>
              <a:rPr sz="1550" spc="-200" dirty="0">
                <a:latin typeface="Verdana"/>
                <a:cs typeface="Verdana"/>
              </a:rPr>
              <a:t>s</a:t>
            </a:r>
            <a:r>
              <a:rPr sz="1550" spc="-125" dirty="0">
                <a:latin typeface="Verdana"/>
                <a:cs typeface="Verdana"/>
              </a:rPr>
              <a:t>k</a:t>
            </a:r>
            <a:endParaRPr sz="1550">
              <a:latin typeface="Verdana"/>
              <a:cs typeface="Verdana"/>
            </a:endParaRPr>
          </a:p>
          <a:p>
            <a:pPr marL="614680" marR="221615" lvl="1" indent="-201295">
              <a:lnSpc>
                <a:spcPts val="1860"/>
              </a:lnSpc>
              <a:spcBef>
                <a:spcPts val="660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1900" spc="204" dirty="0">
                <a:latin typeface="Verdana"/>
                <a:cs typeface="Verdana"/>
              </a:rPr>
              <a:t>G</a:t>
            </a:r>
            <a:r>
              <a:rPr sz="1900" spc="105" dirty="0">
                <a:latin typeface="Verdana"/>
                <a:cs typeface="Verdana"/>
              </a:rPr>
              <a:t>oo</a:t>
            </a:r>
            <a:r>
              <a:rPr sz="1900" spc="135" dirty="0">
                <a:latin typeface="Verdana"/>
                <a:cs typeface="Verdana"/>
              </a:rPr>
              <a:t>d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-60" dirty="0">
                <a:latin typeface="Verdana"/>
                <a:cs typeface="Verdana"/>
              </a:rPr>
              <a:t>f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229" dirty="0">
                <a:latin typeface="Verdana"/>
                <a:cs typeface="Verdana"/>
              </a:rPr>
              <a:t>r</a:t>
            </a:r>
            <a:r>
              <a:rPr sz="1900" spc="-145" dirty="0">
                <a:latin typeface="Verdana"/>
                <a:cs typeface="Verdana"/>
              </a:rPr>
              <a:t> </a:t>
            </a:r>
            <a:r>
              <a:rPr sz="1900" spc="-30" dirty="0">
                <a:latin typeface="Verdana"/>
                <a:cs typeface="Verdana"/>
              </a:rPr>
              <a:t>un</a:t>
            </a:r>
            <a:r>
              <a:rPr sz="1900" spc="130" dirty="0">
                <a:latin typeface="Verdana"/>
                <a:cs typeface="Verdana"/>
              </a:rPr>
              <a:t>d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235" dirty="0">
                <a:latin typeface="Verdana"/>
                <a:cs typeface="Verdana"/>
              </a:rPr>
              <a:t>r</a:t>
            </a:r>
            <a:r>
              <a:rPr sz="1900" spc="-250" dirty="0">
                <a:latin typeface="Verdana"/>
                <a:cs typeface="Verdana"/>
              </a:rPr>
              <a:t>s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30" dirty="0">
                <a:latin typeface="Verdana"/>
                <a:cs typeface="Verdana"/>
              </a:rPr>
              <a:t>n</a:t>
            </a:r>
            <a:r>
              <a:rPr sz="1900" spc="130" dirty="0">
                <a:latin typeface="Verdana"/>
                <a:cs typeface="Verdana"/>
              </a:rPr>
              <a:t>d</a:t>
            </a:r>
            <a:r>
              <a:rPr sz="1900" spc="-114" dirty="0">
                <a:latin typeface="Verdana"/>
                <a:cs typeface="Verdana"/>
              </a:rPr>
              <a:t>i</a:t>
            </a:r>
            <a:r>
              <a:rPr sz="1900" spc="-30" dirty="0">
                <a:latin typeface="Verdana"/>
                <a:cs typeface="Verdana"/>
              </a:rPr>
              <a:t>n</a:t>
            </a:r>
            <a:r>
              <a:rPr sz="1900" spc="114" dirty="0">
                <a:latin typeface="Verdana"/>
                <a:cs typeface="Verdana"/>
              </a:rPr>
              <a:t>g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-130" dirty="0">
                <a:latin typeface="Verdana"/>
                <a:cs typeface="Verdana"/>
              </a:rPr>
              <a:t>l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95" dirty="0">
                <a:latin typeface="Verdana"/>
                <a:cs typeface="Verdana"/>
              </a:rPr>
              <a:t>g</a:t>
            </a:r>
            <a:r>
              <a:rPr sz="1900" spc="-130" dirty="0">
                <a:latin typeface="Verdana"/>
                <a:cs typeface="Verdana"/>
              </a:rPr>
              <a:t>i</a:t>
            </a:r>
            <a:r>
              <a:rPr sz="1900" spc="-250" dirty="0">
                <a:latin typeface="Verdana"/>
                <a:cs typeface="Verdana"/>
              </a:rPr>
              <a:t>s</a:t>
            </a:r>
            <a:r>
              <a:rPr sz="1900" spc="-130" dirty="0">
                <a:latin typeface="Verdana"/>
                <a:cs typeface="Verdana"/>
              </a:rPr>
              <a:t>l</a:t>
            </a:r>
            <a:r>
              <a:rPr sz="1900" spc="160" dirty="0">
                <a:latin typeface="Verdana"/>
                <a:cs typeface="Verdana"/>
              </a:rPr>
              <a:t>a</a:t>
            </a:r>
            <a:r>
              <a:rPr sz="1900" spc="-105" dirty="0">
                <a:latin typeface="Verdana"/>
                <a:cs typeface="Verdana"/>
              </a:rPr>
              <a:t>t</a:t>
            </a:r>
            <a:r>
              <a:rPr sz="1900" spc="-130" dirty="0">
                <a:latin typeface="Verdana"/>
                <a:cs typeface="Verdana"/>
              </a:rPr>
              <a:t>i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30" dirty="0">
                <a:latin typeface="Verdana"/>
                <a:cs typeface="Verdana"/>
              </a:rPr>
              <a:t>n</a:t>
            </a:r>
            <a:r>
              <a:rPr sz="1900" spc="-160" dirty="0">
                <a:latin typeface="Verdana"/>
                <a:cs typeface="Verdana"/>
              </a:rPr>
              <a:t>,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30" dirty="0">
                <a:latin typeface="Verdana"/>
                <a:cs typeface="Verdana"/>
              </a:rPr>
              <a:t>n</a:t>
            </a:r>
            <a:r>
              <a:rPr sz="1900" spc="135" dirty="0">
                <a:latin typeface="Verdana"/>
                <a:cs typeface="Verdana"/>
              </a:rPr>
              <a:t>d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110" dirty="0">
                <a:latin typeface="Verdana"/>
                <a:cs typeface="Verdana"/>
              </a:rPr>
              <a:t>g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90" dirty="0">
                <a:latin typeface="Verdana"/>
                <a:cs typeface="Verdana"/>
              </a:rPr>
              <a:t>tt</a:t>
            </a:r>
            <a:r>
              <a:rPr sz="1900" spc="-130" dirty="0">
                <a:latin typeface="Verdana"/>
                <a:cs typeface="Verdana"/>
              </a:rPr>
              <a:t>i</a:t>
            </a:r>
            <a:r>
              <a:rPr sz="1900" spc="-30" dirty="0">
                <a:latin typeface="Verdana"/>
                <a:cs typeface="Verdana"/>
              </a:rPr>
              <a:t>n</a:t>
            </a:r>
            <a:r>
              <a:rPr sz="1900" spc="114" dirty="0">
                <a:latin typeface="Verdana"/>
                <a:cs typeface="Verdana"/>
              </a:rPr>
              <a:t>g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130" dirty="0">
                <a:latin typeface="Verdana"/>
                <a:cs typeface="Verdana"/>
              </a:rPr>
              <a:t>b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250" dirty="0">
                <a:latin typeface="Verdana"/>
                <a:cs typeface="Verdana"/>
              </a:rPr>
              <a:t>c</a:t>
            </a:r>
            <a:r>
              <a:rPr sz="1900" spc="-155" dirty="0">
                <a:latin typeface="Verdana"/>
                <a:cs typeface="Verdana"/>
              </a:rPr>
              <a:t>k</a:t>
            </a:r>
            <a:r>
              <a:rPr sz="1900" spc="110" dirty="0">
                <a:latin typeface="Verdana"/>
                <a:cs typeface="Verdana"/>
              </a:rPr>
              <a:t>g</a:t>
            </a:r>
            <a:r>
              <a:rPr sz="1900" spc="-235" dirty="0">
                <a:latin typeface="Verdana"/>
                <a:cs typeface="Verdana"/>
              </a:rPr>
              <a:t>r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30" dirty="0">
                <a:latin typeface="Verdana"/>
                <a:cs typeface="Verdana"/>
              </a:rPr>
              <a:t>un</a:t>
            </a:r>
            <a:r>
              <a:rPr sz="1900" spc="95" dirty="0">
                <a:latin typeface="Verdana"/>
                <a:cs typeface="Verdana"/>
              </a:rPr>
              <a:t>d  </a:t>
            </a:r>
            <a:r>
              <a:rPr sz="1900" spc="-35" dirty="0">
                <a:latin typeface="Verdana"/>
                <a:cs typeface="Verdana"/>
              </a:rPr>
              <a:t>information</a:t>
            </a:r>
            <a:endParaRPr sz="19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27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1900" dirty="0">
                <a:latin typeface="Verdana"/>
                <a:cs typeface="Verdana"/>
              </a:rPr>
              <a:t>N</a:t>
            </a:r>
            <a:r>
              <a:rPr sz="1900" spc="110" dirty="0">
                <a:latin typeface="Verdana"/>
                <a:cs typeface="Verdana"/>
              </a:rPr>
              <a:t>o</a:t>
            </a:r>
            <a:r>
              <a:rPr sz="1900" spc="-145" dirty="0">
                <a:latin typeface="Verdana"/>
                <a:cs typeface="Verdana"/>
              </a:rPr>
              <a:t> </a:t>
            </a:r>
            <a:r>
              <a:rPr sz="1900" spc="-250" dirty="0">
                <a:latin typeface="Verdana"/>
                <a:cs typeface="Verdana"/>
              </a:rPr>
              <a:t>s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155" dirty="0">
                <a:latin typeface="Verdana"/>
                <a:cs typeface="Verdana"/>
              </a:rPr>
              <a:t>k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30" dirty="0">
                <a:latin typeface="Verdana"/>
                <a:cs typeface="Verdana"/>
              </a:rPr>
              <a:t>h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130" dirty="0">
                <a:latin typeface="Verdana"/>
                <a:cs typeface="Verdana"/>
              </a:rPr>
              <a:t>l</a:t>
            </a:r>
            <a:r>
              <a:rPr sz="1900" spc="130" dirty="0">
                <a:latin typeface="Verdana"/>
                <a:cs typeface="Verdana"/>
              </a:rPr>
              <a:t>d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229" dirty="0">
                <a:latin typeface="Verdana"/>
                <a:cs typeface="Verdana"/>
              </a:rPr>
              <a:t>r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-114" dirty="0">
                <a:latin typeface="Verdana"/>
                <a:cs typeface="Verdana"/>
              </a:rPr>
              <a:t>i</a:t>
            </a:r>
            <a:r>
              <a:rPr sz="1900" spc="-45" dirty="0">
                <a:latin typeface="Verdana"/>
                <a:cs typeface="Verdana"/>
              </a:rPr>
              <a:t>m</a:t>
            </a:r>
            <a:r>
              <a:rPr sz="1900" spc="120" dirty="0">
                <a:latin typeface="Verdana"/>
                <a:cs typeface="Verdana"/>
              </a:rPr>
              <a:t>e</a:t>
            </a:r>
            <a:endParaRPr sz="1900">
              <a:latin typeface="Verdana"/>
              <a:cs typeface="Verdana"/>
            </a:endParaRPr>
          </a:p>
          <a:p>
            <a:pPr marL="1015365" lvl="2" indent="-201930">
              <a:lnSpc>
                <a:spcPct val="100000"/>
              </a:lnSpc>
              <a:spcBef>
                <a:spcPts val="229"/>
              </a:spcBef>
              <a:buClr>
                <a:srgbClr val="ED7C30"/>
              </a:buClr>
              <a:buFont typeface="Wingdings"/>
              <a:buChar char=""/>
              <a:tabLst>
                <a:tab pos="1016000" algn="l"/>
              </a:tabLst>
            </a:pPr>
            <a:r>
              <a:rPr sz="1550" spc="150" dirty="0">
                <a:latin typeface="Verdana"/>
                <a:cs typeface="Verdana"/>
              </a:rPr>
              <a:t>a</a:t>
            </a:r>
            <a:r>
              <a:rPr sz="1550" spc="-114" dirty="0">
                <a:latin typeface="Verdana"/>
                <a:cs typeface="Verdana"/>
              </a:rPr>
              <a:t> </a:t>
            </a:r>
            <a:r>
              <a:rPr sz="1550" spc="-95" dirty="0">
                <a:latin typeface="Verdana"/>
                <a:cs typeface="Verdana"/>
              </a:rPr>
              <a:t>l</a:t>
            </a:r>
            <a:r>
              <a:rPr sz="1550" spc="-105" dirty="0">
                <a:latin typeface="Verdana"/>
                <a:cs typeface="Verdana"/>
              </a:rPr>
              <a:t>i</a:t>
            </a:r>
            <a:r>
              <a:rPr sz="1550" spc="-25" dirty="0">
                <a:latin typeface="Verdana"/>
                <a:cs typeface="Verdana"/>
              </a:rPr>
              <a:t>m</a:t>
            </a:r>
            <a:r>
              <a:rPr sz="1550" spc="-105" dirty="0">
                <a:latin typeface="Verdana"/>
                <a:cs typeface="Verdana"/>
              </a:rPr>
              <a:t>i</a:t>
            </a:r>
            <a:r>
              <a:rPr sz="1550" spc="-85" dirty="0">
                <a:latin typeface="Verdana"/>
                <a:cs typeface="Verdana"/>
              </a:rPr>
              <a:t>t</a:t>
            </a:r>
            <a:r>
              <a:rPr sz="1550" spc="-105" dirty="0">
                <a:latin typeface="Verdana"/>
                <a:cs typeface="Verdana"/>
              </a:rPr>
              <a:t>i</a:t>
            </a:r>
            <a:r>
              <a:rPr sz="1550" spc="-25" dirty="0">
                <a:latin typeface="Verdana"/>
                <a:cs typeface="Verdana"/>
              </a:rPr>
              <a:t>n</a:t>
            </a:r>
            <a:r>
              <a:rPr sz="1550" spc="100" dirty="0">
                <a:latin typeface="Verdana"/>
                <a:cs typeface="Verdana"/>
              </a:rPr>
              <a:t>g</a:t>
            </a:r>
            <a:r>
              <a:rPr sz="1550" spc="-150" dirty="0">
                <a:latin typeface="Verdana"/>
                <a:cs typeface="Verdana"/>
              </a:rPr>
              <a:t> </a:t>
            </a:r>
            <a:r>
              <a:rPr sz="1550" spc="-60" dirty="0">
                <a:latin typeface="Verdana"/>
                <a:cs typeface="Verdana"/>
              </a:rPr>
              <a:t>f</a:t>
            </a:r>
            <a:r>
              <a:rPr sz="1550" spc="145" dirty="0">
                <a:latin typeface="Verdana"/>
                <a:cs typeface="Verdana"/>
              </a:rPr>
              <a:t>a</a:t>
            </a:r>
            <a:r>
              <a:rPr sz="1550" spc="210" dirty="0">
                <a:latin typeface="Verdana"/>
                <a:cs typeface="Verdana"/>
              </a:rPr>
              <a:t>c</a:t>
            </a:r>
            <a:r>
              <a:rPr sz="1550" spc="-85" dirty="0">
                <a:latin typeface="Verdana"/>
                <a:cs typeface="Verdana"/>
              </a:rPr>
              <a:t>t</a:t>
            </a:r>
            <a:r>
              <a:rPr sz="1550" spc="90" dirty="0">
                <a:latin typeface="Verdana"/>
                <a:cs typeface="Verdana"/>
              </a:rPr>
              <a:t>o</a:t>
            </a:r>
            <a:r>
              <a:rPr sz="1550" spc="-185" dirty="0">
                <a:latin typeface="Verdana"/>
                <a:cs typeface="Verdana"/>
              </a:rPr>
              <a:t>r</a:t>
            </a:r>
            <a:r>
              <a:rPr sz="1550" spc="-110" dirty="0">
                <a:latin typeface="Verdana"/>
                <a:cs typeface="Verdana"/>
              </a:rPr>
              <a:t> </a:t>
            </a:r>
            <a:r>
              <a:rPr sz="1550" spc="90" dirty="0">
                <a:latin typeface="Verdana"/>
                <a:cs typeface="Verdana"/>
              </a:rPr>
              <a:t>o</a:t>
            </a:r>
            <a:r>
              <a:rPr sz="1550" spc="-15" dirty="0">
                <a:latin typeface="Verdana"/>
                <a:cs typeface="Verdana"/>
              </a:rPr>
              <a:t>n</a:t>
            </a:r>
            <a:r>
              <a:rPr sz="1550" spc="-110" dirty="0">
                <a:latin typeface="Verdana"/>
                <a:cs typeface="Verdana"/>
              </a:rPr>
              <a:t> </a:t>
            </a:r>
            <a:r>
              <a:rPr sz="1550" spc="-85" dirty="0">
                <a:latin typeface="Verdana"/>
                <a:cs typeface="Verdana"/>
              </a:rPr>
              <a:t>t</a:t>
            </a:r>
            <a:r>
              <a:rPr sz="1550" spc="-10" dirty="0">
                <a:latin typeface="Verdana"/>
                <a:cs typeface="Verdana"/>
              </a:rPr>
              <a:t>h</a:t>
            </a:r>
            <a:r>
              <a:rPr sz="1550" spc="105" dirty="0">
                <a:latin typeface="Verdana"/>
                <a:cs typeface="Verdana"/>
              </a:rPr>
              <a:t>e</a:t>
            </a:r>
            <a:r>
              <a:rPr sz="1550" spc="-100" dirty="0">
                <a:latin typeface="Verdana"/>
                <a:cs typeface="Verdana"/>
              </a:rPr>
              <a:t> </a:t>
            </a:r>
            <a:r>
              <a:rPr sz="1550" spc="90" dirty="0">
                <a:latin typeface="Verdana"/>
                <a:cs typeface="Verdana"/>
              </a:rPr>
              <a:t>o</a:t>
            </a:r>
            <a:r>
              <a:rPr sz="1550" spc="-85" dirty="0">
                <a:latin typeface="Verdana"/>
                <a:cs typeface="Verdana"/>
              </a:rPr>
              <a:t>t</a:t>
            </a:r>
            <a:r>
              <a:rPr sz="1550" spc="-10" dirty="0">
                <a:latin typeface="Verdana"/>
                <a:cs typeface="Verdana"/>
              </a:rPr>
              <a:t>h</a:t>
            </a:r>
            <a:r>
              <a:rPr sz="1550" spc="105" dirty="0">
                <a:latin typeface="Verdana"/>
                <a:cs typeface="Verdana"/>
              </a:rPr>
              <a:t>e</a:t>
            </a:r>
            <a:r>
              <a:rPr sz="1550" spc="-185" dirty="0">
                <a:latin typeface="Verdana"/>
                <a:cs typeface="Verdana"/>
              </a:rPr>
              <a:t>r</a:t>
            </a:r>
            <a:r>
              <a:rPr sz="1550" spc="-125" dirty="0">
                <a:latin typeface="Verdana"/>
                <a:cs typeface="Verdana"/>
              </a:rPr>
              <a:t> </a:t>
            </a:r>
            <a:r>
              <a:rPr sz="1550" spc="-85" dirty="0">
                <a:latin typeface="Verdana"/>
                <a:cs typeface="Verdana"/>
              </a:rPr>
              <a:t>t</a:t>
            </a:r>
            <a:r>
              <a:rPr sz="1550" spc="105" dirty="0">
                <a:latin typeface="Verdana"/>
                <a:cs typeface="Verdana"/>
              </a:rPr>
              <a:t>e</a:t>
            </a:r>
            <a:r>
              <a:rPr sz="1550" spc="210" dirty="0">
                <a:latin typeface="Verdana"/>
                <a:cs typeface="Verdana"/>
              </a:rPr>
              <a:t>c</a:t>
            </a:r>
            <a:r>
              <a:rPr sz="1550" spc="-10" dirty="0">
                <a:latin typeface="Verdana"/>
                <a:cs typeface="Verdana"/>
              </a:rPr>
              <a:t>hn</a:t>
            </a:r>
            <a:r>
              <a:rPr sz="1550" spc="-105" dirty="0">
                <a:latin typeface="Verdana"/>
                <a:cs typeface="Verdana"/>
              </a:rPr>
              <a:t>i</a:t>
            </a:r>
            <a:r>
              <a:rPr sz="1550" spc="105" dirty="0">
                <a:latin typeface="Verdana"/>
                <a:cs typeface="Verdana"/>
              </a:rPr>
              <a:t>q</a:t>
            </a:r>
            <a:r>
              <a:rPr sz="1550" spc="-25" dirty="0">
                <a:latin typeface="Verdana"/>
                <a:cs typeface="Verdana"/>
              </a:rPr>
              <a:t>u</a:t>
            </a:r>
            <a:r>
              <a:rPr sz="1550" spc="105" dirty="0">
                <a:latin typeface="Verdana"/>
                <a:cs typeface="Verdana"/>
              </a:rPr>
              <a:t>e</a:t>
            </a:r>
            <a:r>
              <a:rPr sz="1550" spc="-195" dirty="0">
                <a:latin typeface="Verdana"/>
                <a:cs typeface="Verdana"/>
              </a:rPr>
              <a:t>s</a:t>
            </a:r>
            <a:endParaRPr sz="155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250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1900" dirty="0">
                <a:latin typeface="Verdana"/>
                <a:cs typeface="Verdana"/>
              </a:rPr>
              <a:t>N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95" dirty="0">
                <a:latin typeface="Verdana"/>
                <a:cs typeface="Verdana"/>
              </a:rPr>
              <a:t>t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110" dirty="0">
                <a:latin typeface="Verdana"/>
                <a:cs typeface="Verdana"/>
              </a:rPr>
              <a:t>o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130" dirty="0">
                <a:latin typeface="Verdana"/>
                <a:cs typeface="Verdana"/>
              </a:rPr>
              <a:t>b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150" dirty="0">
                <a:latin typeface="Verdana"/>
                <a:cs typeface="Verdana"/>
              </a:rPr>
              <a:t> </a:t>
            </a:r>
            <a:r>
              <a:rPr sz="1900" spc="-30" dirty="0">
                <a:latin typeface="Verdana"/>
                <a:cs typeface="Verdana"/>
              </a:rPr>
              <a:t>u</a:t>
            </a:r>
            <a:r>
              <a:rPr sz="1900" spc="-250" dirty="0">
                <a:latin typeface="Verdana"/>
                <a:cs typeface="Verdana"/>
              </a:rPr>
              <a:t>s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135" dirty="0">
                <a:latin typeface="Verdana"/>
                <a:cs typeface="Verdana"/>
              </a:rPr>
              <a:t>d</a:t>
            </a:r>
            <a:r>
              <a:rPr sz="1900" spc="-145" dirty="0">
                <a:latin typeface="Verdana"/>
                <a:cs typeface="Verdana"/>
              </a:rPr>
              <a:t> </a:t>
            </a:r>
            <a:r>
              <a:rPr sz="1900" spc="-114" dirty="0">
                <a:latin typeface="Verdana"/>
                <a:cs typeface="Verdana"/>
              </a:rPr>
              <a:t>i</a:t>
            </a:r>
            <a:r>
              <a:rPr sz="1900" spc="-25" dirty="0">
                <a:latin typeface="Verdana"/>
                <a:cs typeface="Verdana"/>
              </a:rPr>
              <a:t>n</a:t>
            </a:r>
            <a:r>
              <a:rPr sz="1900" spc="-155" dirty="0">
                <a:latin typeface="Verdana"/>
                <a:cs typeface="Verdana"/>
              </a:rPr>
              <a:t> </a:t>
            </a:r>
            <a:r>
              <a:rPr sz="1900" spc="-114" dirty="0">
                <a:latin typeface="Verdana"/>
                <a:cs typeface="Verdana"/>
              </a:rPr>
              <a:t>i</a:t>
            </a:r>
            <a:r>
              <a:rPr sz="1900" spc="-250" dirty="0">
                <a:latin typeface="Verdana"/>
                <a:cs typeface="Verdana"/>
              </a:rPr>
              <a:t>s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130" dirty="0">
                <a:latin typeface="Verdana"/>
                <a:cs typeface="Verdana"/>
              </a:rPr>
              <a:t>l</a:t>
            </a:r>
            <a:r>
              <a:rPr sz="1900" spc="160" dirty="0">
                <a:latin typeface="Verdana"/>
                <a:cs typeface="Verdana"/>
              </a:rPr>
              <a:t>a</a:t>
            </a:r>
            <a:r>
              <a:rPr sz="1900" spc="-105" dirty="0">
                <a:latin typeface="Verdana"/>
                <a:cs typeface="Verdana"/>
              </a:rPr>
              <a:t>t</a:t>
            </a:r>
            <a:r>
              <a:rPr sz="1900" spc="-130" dirty="0">
                <a:latin typeface="Verdana"/>
                <a:cs typeface="Verdana"/>
              </a:rPr>
              <a:t>i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25" dirty="0">
                <a:latin typeface="Verdana"/>
                <a:cs typeface="Verdana"/>
              </a:rPr>
              <a:t>n</a:t>
            </a:r>
            <a:endParaRPr sz="190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spcBef>
                <a:spcPts val="1930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250" spc="-65" dirty="0">
                <a:latin typeface="Verdana"/>
                <a:cs typeface="Verdana"/>
              </a:rPr>
              <a:t>Overall:</a:t>
            </a:r>
            <a:endParaRPr sz="2250">
              <a:latin typeface="Verdana"/>
              <a:cs typeface="Verdana"/>
            </a:endParaRPr>
          </a:p>
          <a:p>
            <a:pPr marL="201295">
              <a:lnSpc>
                <a:spcPct val="100000"/>
              </a:lnSpc>
              <a:spcBef>
                <a:spcPts val="275"/>
              </a:spcBef>
            </a:pPr>
            <a:r>
              <a:rPr sz="1900" spc="20" dirty="0">
                <a:solidFill>
                  <a:srgbClr val="6FAD46"/>
                </a:solidFill>
                <a:latin typeface="Symbol"/>
                <a:cs typeface="Symbol"/>
              </a:rPr>
              <a:t></a:t>
            </a:r>
            <a:r>
              <a:rPr sz="1900" spc="-330" dirty="0">
                <a:latin typeface="Verdana"/>
                <a:cs typeface="Verdana"/>
              </a:rPr>
              <a:t>: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60" dirty="0">
                <a:latin typeface="Verdana"/>
                <a:cs typeface="Verdana"/>
              </a:rPr>
              <a:t>v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114" dirty="0">
                <a:latin typeface="Verdana"/>
                <a:cs typeface="Verdana"/>
              </a:rPr>
              <a:t>i</a:t>
            </a:r>
            <a:r>
              <a:rPr sz="1900" spc="-130" dirty="0">
                <a:latin typeface="Verdana"/>
                <a:cs typeface="Verdana"/>
              </a:rPr>
              <a:t>l</a:t>
            </a:r>
            <a:r>
              <a:rPr sz="1900" spc="160" dirty="0">
                <a:latin typeface="Verdana"/>
                <a:cs typeface="Verdana"/>
              </a:rPr>
              <a:t>a</a:t>
            </a:r>
            <a:r>
              <a:rPr sz="1900" spc="114" dirty="0">
                <a:latin typeface="Verdana"/>
                <a:cs typeface="Verdana"/>
              </a:rPr>
              <a:t>b</a:t>
            </a:r>
            <a:r>
              <a:rPr sz="1900" spc="-130" dirty="0">
                <a:latin typeface="Verdana"/>
                <a:cs typeface="Verdana"/>
              </a:rPr>
              <a:t>i</a:t>
            </a:r>
            <a:r>
              <a:rPr sz="1900" spc="-140" dirty="0">
                <a:latin typeface="Verdana"/>
                <a:cs typeface="Verdana"/>
              </a:rPr>
              <a:t>li</a:t>
            </a:r>
            <a:r>
              <a:rPr sz="1900" spc="-105" dirty="0">
                <a:latin typeface="Verdana"/>
                <a:cs typeface="Verdana"/>
              </a:rPr>
              <a:t>t</a:t>
            </a:r>
            <a:r>
              <a:rPr sz="1900" spc="-95" dirty="0">
                <a:latin typeface="Verdana"/>
                <a:cs typeface="Verdana"/>
              </a:rPr>
              <a:t>y</a:t>
            </a:r>
            <a:r>
              <a:rPr sz="1900" spc="-160" dirty="0">
                <a:latin typeface="Verdana"/>
                <a:cs typeface="Verdana"/>
              </a:rPr>
              <a:t>, 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254" dirty="0">
                <a:latin typeface="Verdana"/>
                <a:cs typeface="Verdana"/>
              </a:rPr>
              <a:t>cc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250" dirty="0">
                <a:latin typeface="Verdana"/>
                <a:cs typeface="Verdana"/>
              </a:rPr>
              <a:t>ss</a:t>
            </a:r>
            <a:r>
              <a:rPr sz="1900" spc="-114" dirty="0">
                <a:latin typeface="Verdana"/>
                <a:cs typeface="Verdana"/>
              </a:rPr>
              <a:t>i</a:t>
            </a:r>
            <a:r>
              <a:rPr sz="1900" spc="114" dirty="0">
                <a:latin typeface="Verdana"/>
                <a:cs typeface="Verdana"/>
              </a:rPr>
              <a:t>b</a:t>
            </a:r>
            <a:r>
              <a:rPr sz="1900" spc="-140" dirty="0">
                <a:latin typeface="Verdana"/>
                <a:cs typeface="Verdana"/>
              </a:rPr>
              <a:t>ili</a:t>
            </a:r>
            <a:r>
              <a:rPr sz="1900" spc="-90" dirty="0">
                <a:latin typeface="Verdana"/>
                <a:cs typeface="Verdana"/>
              </a:rPr>
              <a:t>ty</a:t>
            </a:r>
            <a:endParaRPr sz="1900">
              <a:latin typeface="Verdana"/>
              <a:cs typeface="Verdana"/>
            </a:endParaRPr>
          </a:p>
          <a:p>
            <a:pPr marL="208915">
              <a:lnSpc>
                <a:spcPct val="100000"/>
              </a:lnSpc>
              <a:spcBef>
                <a:spcPts val="265"/>
              </a:spcBef>
            </a:pPr>
            <a:r>
              <a:rPr sz="1900" spc="20" dirty="0">
                <a:solidFill>
                  <a:srgbClr val="FF0000"/>
                </a:solidFill>
                <a:latin typeface="Symbol"/>
                <a:cs typeface="Symbol"/>
              </a:rPr>
              <a:t></a:t>
            </a:r>
            <a:r>
              <a:rPr sz="1900" spc="-330" dirty="0">
                <a:latin typeface="Verdana"/>
                <a:cs typeface="Verdana"/>
              </a:rPr>
              <a:t>: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-114" dirty="0">
                <a:latin typeface="Verdana"/>
                <a:cs typeface="Verdana"/>
              </a:rPr>
              <a:t>i</a:t>
            </a:r>
            <a:r>
              <a:rPr sz="1900" spc="130" dirty="0">
                <a:latin typeface="Verdana"/>
                <a:cs typeface="Verdana"/>
              </a:rPr>
              <a:t>d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140" dirty="0">
                <a:latin typeface="Verdana"/>
                <a:cs typeface="Verdana"/>
              </a:rPr>
              <a:t>li</a:t>
            </a:r>
            <a:r>
              <a:rPr sz="1900" spc="-185" dirty="0">
                <a:latin typeface="Verdana"/>
                <a:cs typeface="Verdana"/>
              </a:rPr>
              <a:t>z</a:t>
            </a:r>
            <a:r>
              <a:rPr sz="1900" spc="110" dirty="0">
                <a:latin typeface="Verdana"/>
                <a:cs typeface="Verdana"/>
              </a:rPr>
              <a:t>e</a:t>
            </a:r>
            <a:r>
              <a:rPr sz="1900" spc="135" dirty="0">
                <a:latin typeface="Verdana"/>
                <a:cs typeface="Verdana"/>
              </a:rPr>
              <a:t>d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-235" dirty="0">
                <a:latin typeface="Verdana"/>
                <a:cs typeface="Verdana"/>
              </a:rPr>
              <a:t>r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130" dirty="0">
                <a:latin typeface="Verdana"/>
                <a:cs typeface="Verdana"/>
              </a:rPr>
              <a:t>p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235" dirty="0">
                <a:latin typeface="Verdana"/>
                <a:cs typeface="Verdana"/>
              </a:rPr>
              <a:t>r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-250" dirty="0">
                <a:latin typeface="Verdana"/>
                <a:cs typeface="Verdana"/>
              </a:rPr>
              <a:t>s</a:t>
            </a:r>
            <a:r>
              <a:rPr sz="1900" spc="-160" dirty="0">
                <a:latin typeface="Verdana"/>
                <a:cs typeface="Verdana"/>
              </a:rPr>
              <a:t>,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30" dirty="0">
                <a:latin typeface="Verdana"/>
                <a:cs typeface="Verdana"/>
              </a:rPr>
              <a:t>u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130" dirty="0">
                <a:latin typeface="Verdana"/>
                <a:cs typeface="Verdana"/>
              </a:rPr>
              <a:t>d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135" dirty="0">
                <a:latin typeface="Verdana"/>
                <a:cs typeface="Verdana"/>
              </a:rPr>
              <a:t>d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5956300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-715" dirty="0"/>
              <a:t>S</a:t>
            </a:r>
            <a:r>
              <a:rPr sz="3850" spc="-215" dirty="0"/>
              <a:t>t</a:t>
            </a:r>
            <a:r>
              <a:rPr sz="3850" spc="-90" dirty="0"/>
              <a:t>u</a:t>
            </a:r>
            <a:r>
              <a:rPr sz="3850" spc="245" dirty="0"/>
              <a:t>d</a:t>
            </a:r>
            <a:r>
              <a:rPr sz="3850" spc="-210" dirty="0"/>
              <a:t>y</a:t>
            </a:r>
            <a:r>
              <a:rPr sz="3850" spc="-295" dirty="0"/>
              <a:t>i</a:t>
            </a:r>
            <a:r>
              <a:rPr sz="3850" spc="-85" dirty="0"/>
              <a:t>n</a:t>
            </a:r>
            <a:r>
              <a:rPr sz="3850" spc="200" dirty="0"/>
              <a:t>g</a:t>
            </a:r>
            <a:r>
              <a:rPr sz="3850" spc="-320" dirty="0"/>
              <a:t> </a:t>
            </a:r>
            <a:r>
              <a:rPr sz="3850" spc="-95" dirty="0"/>
              <a:t>D</a:t>
            </a:r>
            <a:r>
              <a:rPr sz="3850" spc="190" dirty="0"/>
              <a:t>o</a:t>
            </a:r>
            <a:r>
              <a:rPr sz="3850" spc="484" dirty="0"/>
              <a:t>c</a:t>
            </a:r>
            <a:r>
              <a:rPr sz="3850" spc="-90" dirty="0"/>
              <a:t>u</a:t>
            </a:r>
            <a:r>
              <a:rPr sz="3850" spc="-130" dirty="0"/>
              <a:t>m</a:t>
            </a:r>
            <a:r>
              <a:rPr sz="3850" spc="210" dirty="0"/>
              <a:t>e</a:t>
            </a:r>
            <a:r>
              <a:rPr sz="3850" spc="-85" dirty="0"/>
              <a:t>n</a:t>
            </a:r>
            <a:r>
              <a:rPr sz="3850" spc="-215" dirty="0"/>
              <a:t>t</a:t>
            </a:r>
            <a:r>
              <a:rPr sz="3850" spc="310" dirty="0"/>
              <a:t>a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180" dirty="0"/>
              <a:t>o</a:t>
            </a:r>
            <a:r>
              <a:rPr sz="3850" spc="-80" dirty="0"/>
              <a:t>n</a:t>
            </a:r>
            <a:endParaRPr sz="38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99354" y="771144"/>
            <a:ext cx="2694045" cy="185318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357119"/>
            <a:ext cx="5990590" cy="21958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spc="5" dirty="0">
                <a:solidFill>
                  <a:srgbClr val="6FAD46"/>
                </a:solidFill>
                <a:latin typeface="Symbol"/>
                <a:cs typeface="Symbol"/>
              </a:rPr>
              <a:t></a:t>
            </a:r>
            <a:r>
              <a:rPr sz="2450" spc="65" dirty="0">
                <a:solidFill>
                  <a:srgbClr val="6FAD46"/>
                </a:solidFill>
                <a:latin typeface="Times New Roman"/>
                <a:cs typeface="Times New Roman"/>
              </a:rPr>
              <a:t> </a:t>
            </a:r>
            <a:r>
              <a:rPr sz="2450" spc="-170" dirty="0">
                <a:latin typeface="Verdana"/>
                <a:cs typeface="Verdana"/>
              </a:rPr>
              <a:t>H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170" dirty="0">
                <a:latin typeface="Verdana"/>
                <a:cs typeface="Verdana"/>
              </a:rPr>
              <a:t>l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120" dirty="0">
                <a:latin typeface="Verdana"/>
                <a:cs typeface="Verdana"/>
              </a:rPr>
              <a:t>o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85" dirty="0">
                <a:latin typeface="Verdana"/>
                <a:cs typeface="Verdana"/>
              </a:rPr>
              <a:t>m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-135" dirty="0">
                <a:latin typeface="Verdana"/>
                <a:cs typeface="Verdana"/>
              </a:rPr>
              <a:t>t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150" dirty="0">
                <a:latin typeface="Verdana"/>
                <a:cs typeface="Verdana"/>
              </a:rPr>
              <a:t>q</a:t>
            </a:r>
            <a:r>
              <a:rPr sz="2450" spc="-55" dirty="0">
                <a:latin typeface="Verdana"/>
                <a:cs typeface="Verdana"/>
              </a:rPr>
              <a:t>u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85" dirty="0">
                <a:latin typeface="Verdana"/>
                <a:cs typeface="Verdana"/>
              </a:rPr>
              <a:t>m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325" dirty="0">
                <a:latin typeface="Verdana"/>
                <a:cs typeface="Verdana"/>
              </a:rPr>
              <a:t>s</a:t>
            </a:r>
            <a:endParaRPr sz="24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3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450" spc="5" dirty="0">
                <a:solidFill>
                  <a:srgbClr val="6FAD46"/>
                </a:solidFill>
                <a:latin typeface="Symbol"/>
                <a:cs typeface="Symbol"/>
              </a:rPr>
              <a:t></a:t>
            </a:r>
            <a:r>
              <a:rPr sz="2450" spc="65" dirty="0">
                <a:solidFill>
                  <a:srgbClr val="6FAD46"/>
                </a:solidFill>
                <a:latin typeface="Times New Roman"/>
                <a:cs typeface="Times New Roman"/>
              </a:rPr>
              <a:t> </a:t>
            </a:r>
            <a:r>
              <a:rPr sz="2450" spc="-170" dirty="0">
                <a:latin typeface="Verdana"/>
                <a:cs typeface="Verdana"/>
              </a:rPr>
              <a:t>H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170" dirty="0">
                <a:latin typeface="Verdana"/>
                <a:cs typeface="Verdana"/>
              </a:rPr>
              <a:t>l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120" dirty="0">
                <a:latin typeface="Verdana"/>
                <a:cs typeface="Verdana"/>
              </a:rPr>
              <a:t>o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125" dirty="0">
                <a:latin typeface="Verdana"/>
                <a:cs typeface="Verdana"/>
              </a:rPr>
              <a:t>g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135" dirty="0">
                <a:latin typeface="Verdana"/>
                <a:cs typeface="Verdana"/>
              </a:rPr>
              <a:t>e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70" dirty="0">
                <a:latin typeface="Verdana"/>
                <a:cs typeface="Verdana"/>
              </a:rPr>
              <a:t>l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75" dirty="0">
                <a:latin typeface="Verdana"/>
                <a:cs typeface="Verdana"/>
              </a:rPr>
              <a:t>v</a:t>
            </a:r>
            <a:r>
              <a:rPr sz="2450" spc="135" dirty="0">
                <a:latin typeface="Verdana"/>
                <a:cs typeface="Verdana"/>
              </a:rPr>
              <a:t>e</a:t>
            </a:r>
            <a:r>
              <a:rPr sz="2450" spc="-220" dirty="0">
                <a:latin typeface="Verdana"/>
                <a:cs typeface="Verdana"/>
              </a:rPr>
              <a:t> </a:t>
            </a:r>
            <a:r>
              <a:rPr sz="2450" spc="145" dirty="0">
                <a:latin typeface="Verdana"/>
                <a:cs typeface="Verdana"/>
              </a:rPr>
              <a:t>d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125" dirty="0">
                <a:latin typeface="Verdana"/>
                <a:cs typeface="Verdana"/>
              </a:rPr>
              <a:t>g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325" dirty="0">
                <a:latin typeface="Verdana"/>
                <a:cs typeface="Verdana"/>
              </a:rPr>
              <a:t>s</a:t>
            </a:r>
            <a:endParaRPr sz="24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3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450" spc="5" dirty="0">
                <a:solidFill>
                  <a:srgbClr val="FF0000"/>
                </a:solidFill>
                <a:latin typeface="Symbol"/>
                <a:cs typeface="Symbol"/>
              </a:rPr>
              <a:t></a:t>
            </a:r>
            <a:r>
              <a:rPr sz="2450" spc="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50" spc="190" dirty="0">
                <a:latin typeface="Verdana"/>
                <a:cs typeface="Verdana"/>
              </a:rPr>
              <a:t>M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35" dirty="0">
                <a:latin typeface="Verdana"/>
                <a:cs typeface="Verdana"/>
              </a:rPr>
              <a:t>y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55" dirty="0">
                <a:latin typeface="Verdana"/>
                <a:cs typeface="Verdana"/>
              </a:rPr>
              <a:t>nh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150" dirty="0">
                <a:latin typeface="Verdana"/>
                <a:cs typeface="Verdana"/>
              </a:rPr>
              <a:t>b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13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75" dirty="0">
                <a:latin typeface="Verdana"/>
                <a:cs typeface="Verdana"/>
              </a:rPr>
              <a:t>v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35" dirty="0">
                <a:latin typeface="Verdana"/>
                <a:cs typeface="Verdana"/>
              </a:rPr>
              <a:t>y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6791325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-340" dirty="0"/>
              <a:t>R</a:t>
            </a:r>
            <a:r>
              <a:rPr sz="3850" spc="210" dirty="0"/>
              <a:t>e</a:t>
            </a:r>
            <a:r>
              <a:rPr sz="3850" spc="-515" dirty="0"/>
              <a:t>s</a:t>
            </a:r>
            <a:r>
              <a:rPr sz="3850" spc="210" dirty="0"/>
              <a:t>e</a:t>
            </a:r>
            <a:r>
              <a:rPr sz="3850" spc="325" dirty="0"/>
              <a:t>a</a:t>
            </a:r>
            <a:r>
              <a:rPr sz="3850" spc="-484" dirty="0"/>
              <a:t>r</a:t>
            </a:r>
            <a:r>
              <a:rPr sz="3850" spc="484" dirty="0"/>
              <a:t>c</a:t>
            </a:r>
            <a:r>
              <a:rPr sz="3850" spc="-85" dirty="0"/>
              <a:t>h</a:t>
            </a:r>
            <a:r>
              <a:rPr sz="3850" spc="-295" dirty="0"/>
              <a:t>i</a:t>
            </a:r>
            <a:r>
              <a:rPr sz="3850" spc="-85" dirty="0"/>
              <a:t>n</a:t>
            </a:r>
            <a:r>
              <a:rPr sz="3850" spc="200" dirty="0"/>
              <a:t>g</a:t>
            </a:r>
            <a:r>
              <a:rPr sz="3850" spc="-285" dirty="0"/>
              <a:t> </a:t>
            </a:r>
            <a:r>
              <a:rPr sz="3850" spc="-715" dirty="0"/>
              <a:t>S</a:t>
            </a:r>
            <a:r>
              <a:rPr sz="3850" spc="-295" dirty="0"/>
              <a:t>i</a:t>
            </a:r>
            <a:r>
              <a:rPr sz="3850" spc="-130" dirty="0"/>
              <a:t>m</a:t>
            </a:r>
            <a:r>
              <a:rPr sz="3850" spc="-295" dirty="0"/>
              <a:t>il</a:t>
            </a:r>
            <a:r>
              <a:rPr sz="3850" spc="325" dirty="0"/>
              <a:t>a</a:t>
            </a:r>
            <a:r>
              <a:rPr sz="3850" spc="-484" dirty="0"/>
              <a:t>r</a:t>
            </a:r>
            <a:r>
              <a:rPr sz="3850" spc="-320" dirty="0"/>
              <a:t> </a:t>
            </a:r>
            <a:r>
              <a:rPr sz="3850" spc="-30" dirty="0"/>
              <a:t>P</a:t>
            </a:r>
            <a:r>
              <a:rPr sz="3850" spc="-484" dirty="0"/>
              <a:t>r</a:t>
            </a:r>
            <a:r>
              <a:rPr sz="3850" spc="190" dirty="0"/>
              <a:t>o</a:t>
            </a:r>
            <a:r>
              <a:rPr sz="3850" spc="245" dirty="0"/>
              <a:t>d</a:t>
            </a:r>
            <a:r>
              <a:rPr sz="3850" spc="-100" dirty="0"/>
              <a:t>u</a:t>
            </a:r>
            <a:r>
              <a:rPr sz="3850" spc="484" dirty="0"/>
              <a:t>c</a:t>
            </a:r>
            <a:r>
              <a:rPr sz="3850" spc="-215" dirty="0"/>
              <a:t>t</a:t>
            </a:r>
            <a:r>
              <a:rPr sz="3850" spc="-509" dirty="0"/>
              <a:t>s</a:t>
            </a:r>
            <a:endParaRPr sz="385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357119"/>
            <a:ext cx="8552815" cy="350964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13360" marR="494030" indent="-201295">
              <a:lnSpc>
                <a:spcPts val="2640"/>
              </a:lnSpc>
              <a:spcBef>
                <a:spcPts val="445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145" dirty="0">
                <a:latin typeface="Verdana"/>
                <a:cs typeface="Verdana"/>
              </a:rPr>
              <a:t>A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145" dirty="0">
                <a:latin typeface="Verdana"/>
                <a:cs typeface="Verdana"/>
              </a:rPr>
              <a:t>system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of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80" dirty="0">
                <a:latin typeface="Verdana"/>
                <a:cs typeface="Verdana"/>
              </a:rPr>
              <a:t>tools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100" dirty="0">
                <a:latin typeface="Verdana"/>
                <a:cs typeface="Verdana"/>
              </a:rPr>
              <a:t>and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techniques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95" dirty="0">
                <a:latin typeface="Verdana"/>
                <a:cs typeface="Verdana"/>
              </a:rPr>
              <a:t>for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70" dirty="0">
                <a:latin typeface="Verdana"/>
                <a:cs typeface="Verdana"/>
              </a:rPr>
              <a:t>optimizing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105" dirty="0">
                <a:latin typeface="Verdana"/>
                <a:cs typeface="Verdana"/>
              </a:rPr>
              <a:t>web </a:t>
            </a:r>
            <a:r>
              <a:rPr sz="2450" spc="-850" dirty="0">
                <a:latin typeface="Verdana"/>
                <a:cs typeface="Verdana"/>
              </a:rPr>
              <a:t> </a:t>
            </a:r>
            <a:r>
              <a:rPr sz="2450" spc="15" dirty="0">
                <a:latin typeface="Verdana"/>
                <a:cs typeface="Verdana"/>
              </a:rPr>
              <a:t>usage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-140" dirty="0">
                <a:latin typeface="Verdana"/>
                <a:cs typeface="Verdana"/>
              </a:rPr>
              <a:t>by:</a:t>
            </a:r>
            <a:endParaRPr sz="245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480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30" dirty="0">
                <a:latin typeface="Verdana"/>
                <a:cs typeface="Verdana"/>
              </a:rPr>
              <a:t>Measuring</a:t>
            </a:r>
            <a:endParaRPr sz="21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51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20" dirty="0">
                <a:latin typeface="Verdana"/>
                <a:cs typeface="Verdana"/>
              </a:rPr>
              <a:t>Collecting</a:t>
            </a:r>
            <a:endParaRPr sz="21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50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50" dirty="0">
                <a:latin typeface="Verdana"/>
                <a:cs typeface="Verdana"/>
              </a:rPr>
              <a:t>Analysing</a:t>
            </a:r>
            <a:endParaRPr sz="21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51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195" dirty="0">
                <a:latin typeface="Verdana"/>
                <a:cs typeface="Verdana"/>
              </a:rPr>
              <a:t>R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00" dirty="0">
                <a:latin typeface="Verdana"/>
                <a:cs typeface="Verdana"/>
              </a:rPr>
              <a:t>g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15" dirty="0">
                <a:latin typeface="Verdana"/>
                <a:cs typeface="Verdana"/>
              </a:rPr>
              <a:t>w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120" dirty="0">
                <a:latin typeface="Verdana"/>
                <a:cs typeface="Verdana"/>
              </a:rPr>
              <a:t>b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70" dirty="0">
                <a:latin typeface="Verdana"/>
                <a:cs typeface="Verdana"/>
              </a:rPr>
              <a:t>a</a:t>
            </a:r>
            <a:endParaRPr sz="21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ED7C30"/>
              </a:buClr>
              <a:buFont typeface="Wingdings"/>
              <a:buChar char=""/>
            </a:pPr>
            <a:endParaRPr sz="3650">
              <a:latin typeface="Verdana"/>
              <a:cs typeface="Verdana"/>
            </a:endParaRPr>
          </a:p>
          <a:p>
            <a:pPr marL="213360" marR="5080" indent="-201295">
              <a:lnSpc>
                <a:spcPts val="2640"/>
              </a:lnSpc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-70" dirty="0">
                <a:latin typeface="Verdana"/>
                <a:cs typeface="Verdana"/>
              </a:rPr>
              <a:t>Typically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focus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on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the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-35" dirty="0">
                <a:latin typeface="Verdana"/>
                <a:cs typeface="Verdana"/>
              </a:rPr>
              <a:t>number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of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105" dirty="0">
                <a:latin typeface="Verdana"/>
                <a:cs typeface="Verdana"/>
              </a:rPr>
              <a:t>web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180" dirty="0">
                <a:latin typeface="Verdana"/>
                <a:cs typeface="Verdana"/>
              </a:rPr>
              <a:t>visitors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100" dirty="0">
                <a:latin typeface="Verdana"/>
                <a:cs typeface="Verdana"/>
              </a:rPr>
              <a:t>and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page </a:t>
            </a:r>
            <a:r>
              <a:rPr sz="2450" spc="-844" dirty="0">
                <a:latin typeface="Verdana"/>
                <a:cs typeface="Verdana"/>
              </a:rPr>
              <a:t> </a:t>
            </a:r>
            <a:r>
              <a:rPr sz="2450" spc="-85" dirty="0">
                <a:latin typeface="Verdana"/>
                <a:cs typeface="Verdana"/>
              </a:rPr>
              <a:t>views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3413760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-105" dirty="0"/>
              <a:t>W</a:t>
            </a:r>
            <a:r>
              <a:rPr sz="3850" spc="210" dirty="0"/>
              <a:t>e</a:t>
            </a:r>
            <a:r>
              <a:rPr sz="3850" spc="235" dirty="0"/>
              <a:t>b</a:t>
            </a:r>
            <a:r>
              <a:rPr sz="3850" spc="-295" dirty="0"/>
              <a:t> </a:t>
            </a:r>
            <a:r>
              <a:rPr sz="3850" spc="220" dirty="0"/>
              <a:t>A</a:t>
            </a:r>
            <a:r>
              <a:rPr sz="3850" spc="-85" dirty="0"/>
              <a:t>n</a:t>
            </a:r>
            <a:r>
              <a:rPr sz="3850" spc="325" dirty="0"/>
              <a:t>a</a:t>
            </a:r>
            <a:r>
              <a:rPr sz="3850" spc="-295" dirty="0"/>
              <a:t>l</a:t>
            </a:r>
            <a:r>
              <a:rPr sz="3850" spc="-210" dirty="0"/>
              <a:t>y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484" dirty="0"/>
              <a:t>c</a:t>
            </a:r>
            <a:r>
              <a:rPr sz="3850" spc="-509" dirty="0"/>
              <a:t>s</a:t>
            </a:r>
            <a:endParaRPr sz="38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5727065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-105" dirty="0"/>
              <a:t>W</a:t>
            </a:r>
            <a:r>
              <a:rPr sz="3850" spc="210" dirty="0"/>
              <a:t>e</a:t>
            </a:r>
            <a:r>
              <a:rPr sz="3850" spc="235" dirty="0"/>
              <a:t>b</a:t>
            </a:r>
            <a:r>
              <a:rPr sz="3850" spc="-295" dirty="0"/>
              <a:t> </a:t>
            </a:r>
            <a:r>
              <a:rPr sz="3850" spc="220" dirty="0"/>
              <a:t>A</a:t>
            </a:r>
            <a:r>
              <a:rPr sz="3850" spc="-85" dirty="0"/>
              <a:t>n</a:t>
            </a:r>
            <a:r>
              <a:rPr sz="3850" spc="325" dirty="0"/>
              <a:t>a</a:t>
            </a:r>
            <a:r>
              <a:rPr sz="3850" spc="-295" dirty="0"/>
              <a:t>l</a:t>
            </a:r>
            <a:r>
              <a:rPr sz="3850" spc="-210" dirty="0"/>
              <a:t>y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484" dirty="0"/>
              <a:t>c</a:t>
            </a:r>
            <a:r>
              <a:rPr sz="3850" spc="-515" dirty="0"/>
              <a:t>s</a:t>
            </a:r>
            <a:r>
              <a:rPr sz="3850" spc="-680" dirty="0"/>
              <a:t>:</a:t>
            </a:r>
            <a:r>
              <a:rPr sz="3850" spc="-325" dirty="0"/>
              <a:t> </a:t>
            </a:r>
            <a:r>
              <a:rPr sz="3850" spc="-360" dirty="0"/>
              <a:t>E</a:t>
            </a:r>
            <a:r>
              <a:rPr sz="3850" spc="-425" dirty="0"/>
              <a:t>x</a:t>
            </a:r>
            <a:r>
              <a:rPr sz="3850" spc="325" dirty="0"/>
              <a:t>a</a:t>
            </a:r>
            <a:r>
              <a:rPr sz="3850" spc="-130" dirty="0"/>
              <a:t>m</a:t>
            </a:r>
            <a:r>
              <a:rPr sz="3850" spc="235" dirty="0"/>
              <a:t>p</a:t>
            </a:r>
            <a:r>
              <a:rPr sz="3850" spc="-295" dirty="0"/>
              <a:t>l</a:t>
            </a:r>
            <a:r>
              <a:rPr sz="3850" spc="215" dirty="0"/>
              <a:t>e</a:t>
            </a:r>
            <a:endParaRPr sz="3850"/>
          </a:p>
        </p:txBody>
      </p:sp>
      <p:sp>
        <p:nvSpPr>
          <p:cNvPr id="3" name="object 3"/>
          <p:cNvSpPr txBox="1"/>
          <p:nvPr/>
        </p:nvSpPr>
        <p:spPr>
          <a:xfrm>
            <a:off x="9544173" y="6520685"/>
            <a:ext cx="906144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10" dirty="0">
                <a:latin typeface="Arial MT"/>
                <a:cs typeface="Arial MT"/>
                <a:hlinkClick r:id="rId2"/>
              </a:rPr>
              <a:t>www.id-book.com</a:t>
            </a:r>
            <a:endParaRPr sz="8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2727" y="2442972"/>
            <a:ext cx="3739896" cy="30906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13126" y="2442972"/>
            <a:ext cx="3797808" cy="3083051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885066" y="5664708"/>
            <a:ext cx="7058025" cy="887094"/>
            <a:chOff x="1885066" y="5664708"/>
            <a:chExt cx="7058025" cy="887094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5418" y="5664708"/>
              <a:ext cx="5862828" cy="2331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5066" y="5908548"/>
              <a:ext cx="7057643" cy="64312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279743"/>
            <a:ext cx="8395335" cy="363601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420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-125" dirty="0">
                <a:latin typeface="Verdana"/>
                <a:cs typeface="Verdana"/>
              </a:rPr>
              <a:t>The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105" dirty="0">
                <a:latin typeface="Verdana"/>
                <a:cs typeface="Verdana"/>
              </a:rPr>
              <a:t>choice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of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technique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45" dirty="0">
                <a:latin typeface="Verdana"/>
                <a:cs typeface="Verdana"/>
              </a:rPr>
              <a:t>depends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125" dirty="0">
                <a:latin typeface="Verdana"/>
                <a:cs typeface="Verdana"/>
              </a:rPr>
              <a:t>on:</a:t>
            </a:r>
            <a:endParaRPr sz="2450">
              <a:latin typeface="Verdana"/>
              <a:cs typeface="Verdana"/>
            </a:endParaRPr>
          </a:p>
          <a:p>
            <a:pPr marL="614680" marR="217804" lvl="1" indent="-201295">
              <a:lnSpc>
                <a:spcPct val="80000"/>
              </a:lnSpc>
              <a:spcBef>
                <a:spcPts val="770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20" dirty="0">
                <a:latin typeface="Verdana"/>
                <a:cs typeface="Verdana"/>
              </a:rPr>
              <a:t>Amount</a:t>
            </a:r>
            <a:r>
              <a:rPr sz="2100" spc="-114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of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85" dirty="0">
                <a:solidFill>
                  <a:srgbClr val="5A9BD5"/>
                </a:solidFill>
                <a:latin typeface="Verdana"/>
                <a:cs typeface="Verdana"/>
              </a:rPr>
              <a:t>time</a:t>
            </a:r>
            <a:r>
              <a:rPr sz="2100" spc="-85" dirty="0">
                <a:latin typeface="Verdana"/>
                <a:cs typeface="Verdana"/>
              </a:rPr>
              <a:t>,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30" dirty="0">
                <a:latin typeface="Verdana"/>
                <a:cs typeface="Verdana"/>
              </a:rPr>
              <a:t>level</a:t>
            </a:r>
            <a:r>
              <a:rPr sz="2100" spc="-185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of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5" dirty="0">
                <a:solidFill>
                  <a:srgbClr val="5A9BD5"/>
                </a:solidFill>
                <a:latin typeface="Verdana"/>
                <a:cs typeface="Verdana"/>
              </a:rPr>
              <a:t>detail</a:t>
            </a:r>
            <a:r>
              <a:rPr sz="2100" spc="-160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100" spc="85" dirty="0">
                <a:latin typeface="Verdana"/>
                <a:cs typeface="Verdana"/>
              </a:rPr>
              <a:t>and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225" dirty="0">
                <a:solidFill>
                  <a:srgbClr val="5A9BD5"/>
                </a:solidFill>
                <a:latin typeface="Verdana"/>
                <a:cs typeface="Verdana"/>
              </a:rPr>
              <a:t>risk</a:t>
            </a:r>
            <a:r>
              <a:rPr sz="2100" spc="-155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associated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with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the </a:t>
            </a:r>
            <a:r>
              <a:rPr sz="2100" spc="-720" dirty="0">
                <a:latin typeface="Verdana"/>
                <a:cs typeface="Verdana"/>
              </a:rPr>
              <a:t> </a:t>
            </a:r>
            <a:r>
              <a:rPr sz="2100" spc="-70" dirty="0">
                <a:latin typeface="Verdana"/>
                <a:cs typeface="Verdana"/>
              </a:rPr>
              <a:t>findings</a:t>
            </a:r>
            <a:endParaRPr sz="21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260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220" dirty="0">
                <a:solidFill>
                  <a:srgbClr val="5A9BD5"/>
                </a:solidFill>
                <a:latin typeface="Verdana"/>
                <a:cs typeface="Verdana"/>
              </a:rPr>
              <a:t>K</a:t>
            </a:r>
            <a:r>
              <a:rPr sz="2100" spc="-50" dirty="0">
                <a:solidFill>
                  <a:srgbClr val="5A9BD5"/>
                </a:solidFill>
                <a:latin typeface="Verdana"/>
                <a:cs typeface="Verdana"/>
              </a:rPr>
              <a:t>n</a:t>
            </a:r>
            <a:r>
              <a:rPr sz="2100" spc="105" dirty="0">
                <a:solidFill>
                  <a:srgbClr val="5A9BD5"/>
                </a:solidFill>
                <a:latin typeface="Verdana"/>
                <a:cs typeface="Verdana"/>
              </a:rPr>
              <a:t>o</a:t>
            </a:r>
            <a:r>
              <a:rPr sz="2100" spc="15" dirty="0">
                <a:solidFill>
                  <a:srgbClr val="5A9BD5"/>
                </a:solidFill>
                <a:latin typeface="Verdana"/>
                <a:cs typeface="Verdana"/>
              </a:rPr>
              <a:t>w</a:t>
            </a:r>
            <a:r>
              <a:rPr sz="2100" spc="-150" dirty="0">
                <a:solidFill>
                  <a:srgbClr val="5A9BD5"/>
                </a:solidFill>
                <a:latin typeface="Verdana"/>
                <a:cs typeface="Verdana"/>
              </a:rPr>
              <a:t>l</a:t>
            </a:r>
            <a:r>
              <a:rPr sz="2100" spc="110" dirty="0">
                <a:solidFill>
                  <a:srgbClr val="5A9BD5"/>
                </a:solidFill>
                <a:latin typeface="Verdana"/>
                <a:cs typeface="Verdana"/>
              </a:rPr>
              <a:t>e</a:t>
            </a:r>
            <a:r>
              <a:rPr sz="2100" spc="130" dirty="0">
                <a:solidFill>
                  <a:srgbClr val="5A9BD5"/>
                </a:solidFill>
                <a:latin typeface="Verdana"/>
                <a:cs typeface="Verdana"/>
              </a:rPr>
              <a:t>d</a:t>
            </a:r>
            <a:r>
              <a:rPr sz="2100" spc="100" dirty="0">
                <a:solidFill>
                  <a:srgbClr val="5A9BD5"/>
                </a:solidFill>
                <a:latin typeface="Verdana"/>
                <a:cs typeface="Verdana"/>
              </a:rPr>
              <a:t>g</a:t>
            </a:r>
            <a:r>
              <a:rPr sz="2100" spc="110" dirty="0">
                <a:solidFill>
                  <a:srgbClr val="5A9BD5"/>
                </a:solidFill>
                <a:latin typeface="Verdana"/>
                <a:cs typeface="Verdana"/>
              </a:rPr>
              <a:t>e</a:t>
            </a:r>
            <a:r>
              <a:rPr sz="2100" spc="-150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50" dirty="0">
                <a:latin typeface="Verdana"/>
                <a:cs typeface="Verdana"/>
              </a:rPr>
              <a:t>l</a:t>
            </a:r>
            <a:r>
              <a:rPr sz="2100" spc="-135" dirty="0">
                <a:latin typeface="Verdana"/>
                <a:cs typeface="Verdana"/>
              </a:rPr>
              <a:t>y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20" dirty="0">
                <a:latin typeface="Verdana"/>
                <a:cs typeface="Verdana"/>
              </a:rPr>
              <a:t>t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114" dirty="0">
                <a:latin typeface="Verdana"/>
                <a:cs typeface="Verdana"/>
              </a:rPr>
              <a:t>q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80" dirty="0">
                <a:latin typeface="Verdana"/>
                <a:cs typeface="Verdana"/>
              </a:rPr>
              <a:t>s</a:t>
            </a:r>
            <a:endParaRPr sz="21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buClr>
                <a:srgbClr val="ED7C30"/>
              </a:buClr>
              <a:buFont typeface="Wingdings"/>
              <a:buChar char=""/>
            </a:pPr>
            <a:endParaRPr sz="25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ED7C30"/>
              </a:buClr>
              <a:buFont typeface="Wingdings"/>
              <a:buChar char=""/>
            </a:pPr>
            <a:endParaRPr sz="265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spcBef>
                <a:spcPts val="5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-125" dirty="0">
                <a:latin typeface="Verdana"/>
                <a:cs typeface="Verdana"/>
              </a:rPr>
              <a:t>The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105" dirty="0">
                <a:latin typeface="Verdana"/>
                <a:cs typeface="Verdana"/>
              </a:rPr>
              <a:t>choice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254" dirty="0">
                <a:latin typeface="Verdana"/>
                <a:cs typeface="Verdana"/>
              </a:rPr>
              <a:t>is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45" dirty="0">
                <a:latin typeface="Verdana"/>
                <a:cs typeface="Verdana"/>
              </a:rPr>
              <a:t>also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affected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by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the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75" dirty="0">
                <a:solidFill>
                  <a:srgbClr val="5A9BD5"/>
                </a:solidFill>
                <a:latin typeface="Verdana"/>
                <a:cs typeface="Verdana"/>
              </a:rPr>
              <a:t>kind</a:t>
            </a:r>
            <a:r>
              <a:rPr sz="2450" spc="-195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450" spc="10" dirty="0">
                <a:solidFill>
                  <a:srgbClr val="5A9BD5"/>
                </a:solidFill>
                <a:latin typeface="Verdana"/>
                <a:cs typeface="Verdana"/>
              </a:rPr>
              <a:t>of</a:t>
            </a:r>
            <a:r>
              <a:rPr sz="2450" spc="-185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450" spc="-120" dirty="0">
                <a:solidFill>
                  <a:srgbClr val="5A9BD5"/>
                </a:solidFill>
                <a:latin typeface="Verdana"/>
                <a:cs typeface="Verdana"/>
              </a:rPr>
              <a:t>task</a:t>
            </a:r>
            <a:r>
              <a:rPr sz="2450" spc="-200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450" spc="-90" dirty="0">
                <a:latin typeface="Verdana"/>
                <a:cs typeface="Verdana"/>
              </a:rPr>
              <a:t>studied:</a:t>
            </a:r>
            <a:endParaRPr sz="245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26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45" dirty="0">
                <a:latin typeface="Verdana"/>
                <a:cs typeface="Verdana"/>
              </a:rPr>
              <a:t>Sequential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90" dirty="0">
                <a:latin typeface="Verdana"/>
                <a:cs typeface="Verdana"/>
              </a:rPr>
              <a:t>steps</a:t>
            </a:r>
            <a:r>
              <a:rPr sz="2100" spc="-130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or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overlapping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-130" dirty="0">
                <a:latin typeface="Verdana"/>
                <a:cs typeface="Verdana"/>
              </a:rPr>
              <a:t>series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of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90" dirty="0">
                <a:latin typeface="Verdana"/>
                <a:cs typeface="Verdana"/>
              </a:rPr>
              <a:t>subtasks?</a:t>
            </a:r>
            <a:endParaRPr sz="21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250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65" dirty="0">
                <a:latin typeface="Verdana"/>
                <a:cs typeface="Verdana"/>
              </a:rPr>
              <a:t>High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or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55" dirty="0">
                <a:latin typeface="Verdana"/>
                <a:cs typeface="Verdana"/>
              </a:rPr>
              <a:t>low,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15" dirty="0">
                <a:latin typeface="Verdana"/>
                <a:cs typeface="Verdana"/>
              </a:rPr>
              <a:t>complex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or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75" dirty="0">
                <a:latin typeface="Verdana"/>
                <a:cs typeface="Verdana"/>
              </a:rPr>
              <a:t>simple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information?</a:t>
            </a:r>
            <a:endParaRPr sz="21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254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395" dirty="0">
                <a:latin typeface="Verdana"/>
                <a:cs typeface="Verdana"/>
              </a:rPr>
              <a:t>T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90" dirty="0">
                <a:latin typeface="Verdana"/>
                <a:cs typeface="Verdana"/>
              </a:rPr>
              <a:t>k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f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70" dirty="0">
                <a:latin typeface="Verdana"/>
                <a:cs typeface="Verdana"/>
              </a:rPr>
              <a:t>a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150" dirty="0">
                <a:latin typeface="Verdana"/>
                <a:cs typeface="Verdana"/>
              </a:rPr>
              <a:t>l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35" dirty="0">
                <a:latin typeface="Verdana"/>
                <a:cs typeface="Verdana"/>
              </a:rPr>
              <a:t>y</a:t>
            </a:r>
            <a:r>
              <a:rPr sz="2100" spc="-80" dirty="0">
                <a:latin typeface="Verdana"/>
                <a:cs typeface="Verdana"/>
              </a:rPr>
              <a:t>m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70" dirty="0">
                <a:latin typeface="Verdana"/>
                <a:cs typeface="Verdana"/>
              </a:rPr>
              <a:t>a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90" dirty="0">
                <a:latin typeface="Verdana"/>
                <a:cs typeface="Verdana"/>
              </a:rPr>
              <a:t>k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150" dirty="0">
                <a:latin typeface="Verdana"/>
                <a:cs typeface="Verdana"/>
              </a:rPr>
              <a:t>ll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95" dirty="0">
                <a:latin typeface="Verdana"/>
                <a:cs typeface="Verdana"/>
              </a:rPr>
              <a:t>?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7343140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5" dirty="0"/>
              <a:t>Choosing</a:t>
            </a:r>
            <a:r>
              <a:rPr sz="3850" spc="-340" dirty="0"/>
              <a:t> </a:t>
            </a:r>
            <a:r>
              <a:rPr sz="3850" spc="-5" dirty="0"/>
              <a:t>Between</a:t>
            </a:r>
            <a:r>
              <a:rPr sz="3850" spc="-325" dirty="0"/>
              <a:t> </a:t>
            </a:r>
            <a:r>
              <a:rPr sz="3850" spc="-65" dirty="0"/>
              <a:t>Techniques</a:t>
            </a:r>
            <a:endParaRPr sz="38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325115"/>
            <a:ext cx="8782685" cy="35921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30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250" spc="-20" dirty="0">
                <a:latin typeface="Verdana"/>
                <a:cs typeface="Verdana"/>
              </a:rPr>
              <a:t>Focus</a:t>
            </a:r>
            <a:r>
              <a:rPr sz="2250" spc="-155" dirty="0">
                <a:latin typeface="Verdana"/>
                <a:cs typeface="Verdana"/>
              </a:rPr>
              <a:t> </a:t>
            </a:r>
            <a:r>
              <a:rPr sz="2250" spc="40" dirty="0">
                <a:latin typeface="Verdana"/>
                <a:cs typeface="Verdana"/>
              </a:rPr>
              <a:t>on</a:t>
            </a:r>
            <a:r>
              <a:rPr sz="2250" spc="-155" dirty="0">
                <a:latin typeface="Verdana"/>
                <a:cs typeface="Verdana"/>
              </a:rPr>
              <a:t> </a:t>
            </a:r>
            <a:r>
              <a:rPr sz="2250" spc="-40" dirty="0">
                <a:latin typeface="Verdana"/>
                <a:cs typeface="Verdana"/>
              </a:rPr>
              <a:t>identifying</a:t>
            </a:r>
            <a:r>
              <a:rPr sz="2250" spc="-19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the</a:t>
            </a:r>
            <a:r>
              <a:rPr sz="2250" spc="-175" dirty="0">
                <a:latin typeface="Verdana"/>
                <a:cs typeface="Verdana"/>
              </a:rPr>
              <a:t> </a:t>
            </a:r>
            <a:r>
              <a:rPr sz="2250" spc="-65" dirty="0">
                <a:latin typeface="Verdana"/>
                <a:cs typeface="Verdana"/>
              </a:rPr>
              <a:t>stakeholders</a:t>
            </a:r>
            <a:r>
              <a:rPr sz="2250" spc="-65" dirty="0">
                <a:latin typeface="Times New Roman"/>
                <a:cs typeface="Times New Roman"/>
              </a:rPr>
              <a:t>’</a:t>
            </a:r>
            <a:r>
              <a:rPr sz="2250" spc="60" dirty="0">
                <a:latin typeface="Times New Roman"/>
                <a:cs typeface="Times New Roman"/>
              </a:rPr>
              <a:t> </a:t>
            </a:r>
            <a:r>
              <a:rPr sz="2250" spc="15" dirty="0">
                <a:latin typeface="Verdana"/>
                <a:cs typeface="Verdana"/>
              </a:rPr>
              <a:t>needs</a:t>
            </a:r>
            <a:endParaRPr sz="22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ED7C30"/>
              </a:buClr>
              <a:buFont typeface="Wingdings"/>
              <a:buChar char=""/>
            </a:pPr>
            <a:endParaRPr sz="270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250" spc="-425" dirty="0">
                <a:latin typeface="Verdana"/>
                <a:cs typeface="Verdana"/>
              </a:rPr>
              <a:t>I</a:t>
            </a:r>
            <a:r>
              <a:rPr sz="2250" spc="-35" dirty="0">
                <a:latin typeface="Verdana"/>
                <a:cs typeface="Verdana"/>
              </a:rPr>
              <a:t>n</a:t>
            </a:r>
            <a:r>
              <a:rPr sz="2250" spc="-75" dirty="0">
                <a:latin typeface="Verdana"/>
                <a:cs typeface="Verdana"/>
              </a:rPr>
              <a:t>v</a:t>
            </a:r>
            <a:r>
              <a:rPr sz="2250" spc="120" dirty="0">
                <a:latin typeface="Verdana"/>
                <a:cs typeface="Verdana"/>
              </a:rPr>
              <a:t>o</a:t>
            </a:r>
            <a:r>
              <a:rPr sz="2250" spc="-155" dirty="0">
                <a:latin typeface="Verdana"/>
                <a:cs typeface="Verdana"/>
              </a:rPr>
              <a:t>l</a:t>
            </a:r>
            <a:r>
              <a:rPr sz="2250" spc="-75" dirty="0">
                <a:latin typeface="Verdana"/>
                <a:cs typeface="Verdana"/>
              </a:rPr>
              <a:t>v</a:t>
            </a:r>
            <a:r>
              <a:rPr sz="2250" spc="140" dirty="0">
                <a:latin typeface="Verdana"/>
                <a:cs typeface="Verdana"/>
              </a:rPr>
              <a:t>e</a:t>
            </a:r>
            <a:r>
              <a:rPr sz="2250" spc="-175" dirty="0">
                <a:latin typeface="Verdana"/>
                <a:cs typeface="Verdana"/>
              </a:rPr>
              <a:t> </a:t>
            </a:r>
            <a:r>
              <a:rPr sz="2250" spc="204" dirty="0">
                <a:latin typeface="Verdana"/>
                <a:cs typeface="Verdana"/>
              </a:rPr>
              <a:t>a</a:t>
            </a:r>
            <a:r>
              <a:rPr sz="2250" spc="-155" dirty="0">
                <a:latin typeface="Verdana"/>
                <a:cs typeface="Verdana"/>
              </a:rPr>
              <a:t>l</a:t>
            </a:r>
            <a:r>
              <a:rPr sz="2250" spc="-165" dirty="0">
                <a:latin typeface="Verdana"/>
                <a:cs typeface="Verdana"/>
              </a:rPr>
              <a:t>l</a:t>
            </a:r>
            <a:r>
              <a:rPr sz="2250" spc="-170" dirty="0">
                <a:latin typeface="Verdana"/>
                <a:cs typeface="Verdana"/>
              </a:rPr>
              <a:t> </a:t>
            </a:r>
            <a:r>
              <a:rPr sz="2250" spc="-110" dirty="0">
                <a:latin typeface="Verdana"/>
                <a:cs typeface="Verdana"/>
              </a:rPr>
              <a:t>t</a:t>
            </a:r>
            <a:r>
              <a:rPr sz="2250" spc="-35" dirty="0">
                <a:latin typeface="Verdana"/>
                <a:cs typeface="Verdana"/>
              </a:rPr>
              <a:t>h</a:t>
            </a:r>
            <a:r>
              <a:rPr sz="2250" spc="140" dirty="0">
                <a:latin typeface="Verdana"/>
                <a:cs typeface="Verdana"/>
              </a:rPr>
              <a:t>e</a:t>
            </a:r>
            <a:r>
              <a:rPr sz="2250" spc="-175" dirty="0">
                <a:latin typeface="Verdana"/>
                <a:cs typeface="Verdana"/>
              </a:rPr>
              <a:t> </a:t>
            </a:r>
            <a:r>
              <a:rPr sz="2250" spc="-290" dirty="0">
                <a:latin typeface="Verdana"/>
                <a:cs typeface="Verdana"/>
              </a:rPr>
              <a:t>s</a:t>
            </a:r>
            <a:r>
              <a:rPr sz="2250" spc="-110" dirty="0">
                <a:latin typeface="Verdana"/>
                <a:cs typeface="Verdana"/>
              </a:rPr>
              <a:t>t</a:t>
            </a:r>
            <a:r>
              <a:rPr sz="2250" spc="204" dirty="0">
                <a:latin typeface="Verdana"/>
                <a:cs typeface="Verdana"/>
              </a:rPr>
              <a:t>a</a:t>
            </a:r>
            <a:r>
              <a:rPr sz="2250" spc="-195" dirty="0">
                <a:latin typeface="Verdana"/>
                <a:cs typeface="Verdana"/>
              </a:rPr>
              <a:t>k</a:t>
            </a:r>
            <a:r>
              <a:rPr sz="2250" spc="130" dirty="0">
                <a:latin typeface="Verdana"/>
                <a:cs typeface="Verdana"/>
              </a:rPr>
              <a:t>e</a:t>
            </a:r>
            <a:r>
              <a:rPr sz="2250" spc="-35" dirty="0">
                <a:latin typeface="Verdana"/>
                <a:cs typeface="Verdana"/>
              </a:rPr>
              <a:t>h</a:t>
            </a:r>
            <a:r>
              <a:rPr sz="2250" spc="120" dirty="0">
                <a:latin typeface="Verdana"/>
                <a:cs typeface="Verdana"/>
              </a:rPr>
              <a:t>o</a:t>
            </a:r>
            <a:r>
              <a:rPr sz="2250" spc="-155" dirty="0">
                <a:latin typeface="Verdana"/>
                <a:cs typeface="Verdana"/>
              </a:rPr>
              <a:t>l</a:t>
            </a:r>
            <a:r>
              <a:rPr sz="2250" spc="155" dirty="0">
                <a:latin typeface="Verdana"/>
                <a:cs typeface="Verdana"/>
              </a:rPr>
              <a:t>d</a:t>
            </a:r>
            <a:r>
              <a:rPr sz="2250" spc="130" dirty="0">
                <a:latin typeface="Verdana"/>
                <a:cs typeface="Verdana"/>
              </a:rPr>
              <a:t>e</a:t>
            </a:r>
            <a:r>
              <a:rPr sz="2250" spc="-275" dirty="0">
                <a:latin typeface="Verdana"/>
                <a:cs typeface="Verdana"/>
              </a:rPr>
              <a:t>r</a:t>
            </a:r>
            <a:r>
              <a:rPr sz="2250" spc="-170" dirty="0">
                <a:latin typeface="Verdana"/>
                <a:cs typeface="Verdana"/>
              </a:rPr>
              <a:t> </a:t>
            </a:r>
            <a:r>
              <a:rPr sz="2250" spc="130" dirty="0">
                <a:latin typeface="Verdana"/>
                <a:cs typeface="Verdana"/>
              </a:rPr>
              <a:t>g</a:t>
            </a:r>
            <a:r>
              <a:rPr sz="2250" spc="-280" dirty="0">
                <a:latin typeface="Verdana"/>
                <a:cs typeface="Verdana"/>
              </a:rPr>
              <a:t>r</a:t>
            </a:r>
            <a:r>
              <a:rPr sz="2250" spc="120" dirty="0">
                <a:latin typeface="Verdana"/>
                <a:cs typeface="Verdana"/>
              </a:rPr>
              <a:t>o</a:t>
            </a:r>
            <a:r>
              <a:rPr sz="2250" spc="-35" dirty="0">
                <a:latin typeface="Verdana"/>
                <a:cs typeface="Verdana"/>
              </a:rPr>
              <a:t>u</a:t>
            </a:r>
            <a:r>
              <a:rPr sz="2250" spc="150" dirty="0">
                <a:latin typeface="Verdana"/>
                <a:cs typeface="Verdana"/>
              </a:rPr>
              <a:t>p</a:t>
            </a:r>
            <a:r>
              <a:rPr sz="2250" spc="-290" dirty="0">
                <a:latin typeface="Verdana"/>
                <a:cs typeface="Verdana"/>
              </a:rPr>
              <a:t>s</a:t>
            </a:r>
            <a:endParaRPr sz="22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ED7C30"/>
              </a:buClr>
              <a:buFont typeface="Wingdings"/>
              <a:buChar char=""/>
            </a:pPr>
            <a:endParaRPr sz="3100">
              <a:latin typeface="Verdana"/>
              <a:cs typeface="Verdana"/>
            </a:endParaRPr>
          </a:p>
          <a:p>
            <a:pPr marL="213360" marR="5080" indent="-201295">
              <a:lnSpc>
                <a:spcPts val="2180"/>
              </a:lnSpc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250" spc="-70" dirty="0">
                <a:latin typeface="Verdana"/>
                <a:cs typeface="Verdana"/>
              </a:rPr>
              <a:t>Involve</a:t>
            </a:r>
            <a:r>
              <a:rPr sz="2250" spc="-175" dirty="0">
                <a:latin typeface="Verdana"/>
                <a:cs typeface="Verdana"/>
              </a:rPr>
              <a:t> </a:t>
            </a:r>
            <a:r>
              <a:rPr sz="2250" spc="-20" dirty="0">
                <a:latin typeface="Verdana"/>
                <a:cs typeface="Verdana"/>
              </a:rPr>
              <a:t>more</a:t>
            </a:r>
            <a:r>
              <a:rPr sz="2250" spc="-145" dirty="0">
                <a:latin typeface="Verdana"/>
                <a:cs typeface="Verdana"/>
              </a:rPr>
              <a:t> </a:t>
            </a:r>
            <a:r>
              <a:rPr sz="2250" spc="5" dirty="0">
                <a:latin typeface="Verdana"/>
                <a:cs typeface="Verdana"/>
              </a:rPr>
              <a:t>than</a:t>
            </a:r>
            <a:r>
              <a:rPr sz="2250" spc="-175" dirty="0">
                <a:latin typeface="Verdana"/>
                <a:cs typeface="Verdana"/>
              </a:rPr>
              <a:t> </a:t>
            </a:r>
            <a:r>
              <a:rPr sz="2250" spc="75" dirty="0">
                <a:latin typeface="Verdana"/>
                <a:cs typeface="Verdana"/>
              </a:rPr>
              <a:t>one</a:t>
            </a:r>
            <a:r>
              <a:rPr sz="2250" spc="-145" dirty="0">
                <a:latin typeface="Verdana"/>
                <a:cs typeface="Verdana"/>
              </a:rPr>
              <a:t> </a:t>
            </a:r>
            <a:r>
              <a:rPr sz="2250" spc="-35" dirty="0">
                <a:latin typeface="Verdana"/>
                <a:cs typeface="Verdana"/>
              </a:rPr>
              <a:t>representative</a:t>
            </a:r>
            <a:r>
              <a:rPr sz="2250" spc="-180" dirty="0">
                <a:latin typeface="Verdana"/>
                <a:cs typeface="Verdana"/>
              </a:rPr>
              <a:t> </a:t>
            </a:r>
            <a:r>
              <a:rPr sz="2250" spc="-75" dirty="0">
                <a:latin typeface="Verdana"/>
                <a:cs typeface="Verdana"/>
              </a:rPr>
              <a:t>from</a:t>
            </a:r>
            <a:r>
              <a:rPr sz="2250" spc="-155" dirty="0">
                <a:latin typeface="Verdana"/>
                <a:cs typeface="Verdana"/>
              </a:rPr>
              <a:t> </a:t>
            </a:r>
            <a:r>
              <a:rPr sz="2250" spc="150" dirty="0">
                <a:latin typeface="Verdana"/>
                <a:cs typeface="Verdana"/>
              </a:rPr>
              <a:t>each</a:t>
            </a:r>
            <a:r>
              <a:rPr sz="2250" spc="-140" dirty="0">
                <a:latin typeface="Verdana"/>
                <a:cs typeface="Verdana"/>
              </a:rPr>
              <a:t> </a:t>
            </a:r>
            <a:r>
              <a:rPr sz="2250" spc="-30" dirty="0">
                <a:latin typeface="Verdana"/>
                <a:cs typeface="Verdana"/>
              </a:rPr>
              <a:t>stakeholder </a:t>
            </a:r>
            <a:r>
              <a:rPr sz="2250" spc="-775" dirty="0">
                <a:latin typeface="Verdana"/>
                <a:cs typeface="Verdana"/>
              </a:rPr>
              <a:t> </a:t>
            </a:r>
            <a:r>
              <a:rPr sz="2250" spc="15" dirty="0">
                <a:latin typeface="Verdana"/>
                <a:cs typeface="Verdana"/>
              </a:rPr>
              <a:t>group</a:t>
            </a:r>
            <a:endParaRPr sz="225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ED7C30"/>
              </a:buClr>
              <a:buFont typeface="Wingdings"/>
              <a:buChar char=""/>
            </a:pPr>
            <a:endParaRPr sz="275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250" spc="-55" dirty="0">
                <a:latin typeface="Verdana"/>
                <a:cs typeface="Verdana"/>
              </a:rPr>
              <a:t>Triangulation</a:t>
            </a:r>
            <a:endParaRPr sz="225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280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1900" spc="-160" dirty="0">
                <a:latin typeface="Verdana"/>
                <a:cs typeface="Verdana"/>
              </a:rPr>
              <a:t>U</a:t>
            </a:r>
            <a:r>
              <a:rPr sz="1900" spc="-250" dirty="0">
                <a:latin typeface="Verdana"/>
                <a:cs typeface="Verdana"/>
              </a:rPr>
              <a:t>s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114" dirty="0">
                <a:latin typeface="Verdana"/>
                <a:cs typeface="Verdana"/>
              </a:rPr>
              <a:t> 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140" dirty="0">
                <a:latin typeface="Verdana"/>
                <a:cs typeface="Verdana"/>
              </a:rPr>
              <a:t> </a:t>
            </a:r>
            <a:r>
              <a:rPr sz="1900" spc="254" dirty="0">
                <a:latin typeface="Verdana"/>
                <a:cs typeface="Verdana"/>
              </a:rPr>
              <a:t>c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45" dirty="0">
                <a:latin typeface="Verdana"/>
                <a:cs typeface="Verdana"/>
              </a:rPr>
              <a:t>m</a:t>
            </a:r>
            <a:r>
              <a:rPr sz="1900" spc="130" dirty="0">
                <a:latin typeface="Verdana"/>
                <a:cs typeface="Verdana"/>
              </a:rPr>
              <a:t>b</a:t>
            </a:r>
            <a:r>
              <a:rPr sz="1900" spc="-114" dirty="0">
                <a:latin typeface="Verdana"/>
                <a:cs typeface="Verdana"/>
              </a:rPr>
              <a:t>i</a:t>
            </a:r>
            <a:r>
              <a:rPr sz="1900" spc="-30" dirty="0">
                <a:latin typeface="Verdana"/>
                <a:cs typeface="Verdana"/>
              </a:rPr>
              <a:t>n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105" dirty="0">
                <a:latin typeface="Verdana"/>
                <a:cs typeface="Verdana"/>
              </a:rPr>
              <a:t>t</a:t>
            </a:r>
            <a:r>
              <a:rPr sz="1900" spc="-130" dirty="0">
                <a:latin typeface="Verdana"/>
                <a:cs typeface="Verdana"/>
              </a:rPr>
              <a:t>i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25" dirty="0">
                <a:latin typeface="Verdana"/>
                <a:cs typeface="Verdana"/>
              </a:rPr>
              <a:t>n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65" dirty="0">
                <a:latin typeface="Verdana"/>
                <a:cs typeface="Verdana"/>
              </a:rPr>
              <a:t>f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130" dirty="0">
                <a:latin typeface="Verdana"/>
                <a:cs typeface="Verdana"/>
              </a:rPr>
              <a:t>d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140" dirty="0">
                <a:latin typeface="Verdana"/>
                <a:cs typeface="Verdana"/>
              </a:rPr>
              <a:t> </a:t>
            </a:r>
            <a:r>
              <a:rPr sz="1900" spc="110" dirty="0">
                <a:latin typeface="Verdana"/>
                <a:cs typeface="Verdana"/>
              </a:rPr>
              <a:t>g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-30" dirty="0">
                <a:latin typeface="Verdana"/>
                <a:cs typeface="Verdana"/>
              </a:rPr>
              <a:t>h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235" dirty="0">
                <a:latin typeface="Verdana"/>
                <a:cs typeface="Verdana"/>
              </a:rPr>
              <a:t>r</a:t>
            </a:r>
            <a:r>
              <a:rPr sz="1900" spc="-114" dirty="0">
                <a:latin typeface="Verdana"/>
                <a:cs typeface="Verdana"/>
              </a:rPr>
              <a:t>i</a:t>
            </a:r>
            <a:r>
              <a:rPr sz="1900" spc="-40" dirty="0">
                <a:latin typeface="Verdana"/>
                <a:cs typeface="Verdana"/>
              </a:rPr>
              <a:t>n</a:t>
            </a:r>
            <a:r>
              <a:rPr sz="1900" spc="114" dirty="0">
                <a:latin typeface="Verdana"/>
                <a:cs typeface="Verdana"/>
              </a:rPr>
              <a:t>g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254" dirty="0">
                <a:latin typeface="Verdana"/>
                <a:cs typeface="Verdana"/>
              </a:rPr>
              <a:t>c</a:t>
            </a:r>
            <a:r>
              <a:rPr sz="1900" spc="-30" dirty="0">
                <a:latin typeface="Verdana"/>
                <a:cs typeface="Verdana"/>
              </a:rPr>
              <a:t>hn</a:t>
            </a:r>
            <a:r>
              <a:rPr sz="1900" spc="-130" dirty="0">
                <a:latin typeface="Verdana"/>
                <a:cs typeface="Verdana"/>
              </a:rPr>
              <a:t>i</a:t>
            </a:r>
            <a:r>
              <a:rPr sz="1900" spc="130" dirty="0">
                <a:latin typeface="Verdana"/>
                <a:cs typeface="Verdana"/>
              </a:rPr>
              <a:t>q</a:t>
            </a:r>
            <a:r>
              <a:rPr sz="1900" spc="-30" dirty="0">
                <a:latin typeface="Verdana"/>
                <a:cs typeface="Verdana"/>
              </a:rPr>
              <a:t>u</a:t>
            </a:r>
            <a:r>
              <a:rPr sz="1900" spc="110" dirty="0">
                <a:latin typeface="Verdana"/>
                <a:cs typeface="Verdana"/>
              </a:rPr>
              <a:t>e</a:t>
            </a:r>
            <a:r>
              <a:rPr sz="1900" spc="-240" dirty="0">
                <a:latin typeface="Verdana"/>
                <a:cs typeface="Verdana"/>
              </a:rPr>
              <a:t>s</a:t>
            </a:r>
            <a:endParaRPr sz="19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26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1900" spc="240" dirty="0">
                <a:latin typeface="Verdana"/>
                <a:cs typeface="Verdana"/>
              </a:rPr>
              <a:t>C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130" dirty="0">
                <a:latin typeface="Verdana"/>
                <a:cs typeface="Verdana"/>
              </a:rPr>
              <a:t>ll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254" dirty="0">
                <a:latin typeface="Verdana"/>
                <a:cs typeface="Verdana"/>
              </a:rPr>
              <a:t>c</a:t>
            </a:r>
            <a:r>
              <a:rPr sz="1900" spc="-95" dirty="0">
                <a:latin typeface="Verdana"/>
                <a:cs typeface="Verdana"/>
              </a:rPr>
              <a:t>t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45" dirty="0">
                <a:latin typeface="Verdana"/>
                <a:cs typeface="Verdana"/>
              </a:rPr>
              <a:t>m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235" dirty="0">
                <a:latin typeface="Verdana"/>
                <a:cs typeface="Verdana"/>
              </a:rPr>
              <a:t>r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140" dirty="0">
                <a:latin typeface="Verdana"/>
                <a:cs typeface="Verdana"/>
              </a:rPr>
              <a:t> 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-30" dirty="0">
                <a:latin typeface="Verdana"/>
                <a:cs typeface="Verdana"/>
              </a:rPr>
              <a:t>h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25" dirty="0">
                <a:latin typeface="Verdana"/>
                <a:cs typeface="Verdana"/>
              </a:rPr>
              <a:t>n</a:t>
            </a:r>
            <a:r>
              <a:rPr sz="1900" spc="-145" dirty="0">
                <a:latin typeface="Verdana"/>
                <a:cs typeface="Verdana"/>
              </a:rPr>
              <a:t> 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30" dirty="0">
                <a:latin typeface="Verdana"/>
                <a:cs typeface="Verdana"/>
              </a:rPr>
              <a:t>n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150" dirty="0">
                <a:latin typeface="Verdana"/>
                <a:cs typeface="Verdana"/>
              </a:rPr>
              <a:t> 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-85" dirty="0">
                <a:latin typeface="Verdana"/>
                <a:cs typeface="Verdana"/>
              </a:rPr>
              <a:t>y</a:t>
            </a:r>
            <a:r>
              <a:rPr sz="1900" spc="130" dirty="0">
                <a:latin typeface="Verdana"/>
                <a:cs typeface="Verdana"/>
              </a:rPr>
              <a:t>p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160" dirty="0">
                <a:latin typeface="Verdana"/>
                <a:cs typeface="Verdana"/>
              </a:rPr>
              <a:t> 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65" dirty="0">
                <a:latin typeface="Verdana"/>
                <a:cs typeface="Verdana"/>
              </a:rPr>
              <a:t>f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130" dirty="0">
                <a:latin typeface="Verdana"/>
                <a:cs typeface="Verdana"/>
              </a:rPr>
              <a:t>d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175" dirty="0">
                <a:latin typeface="Verdana"/>
                <a:cs typeface="Verdana"/>
              </a:rPr>
              <a:t>a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4629150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-425" dirty="0"/>
              <a:t>B</a:t>
            </a:r>
            <a:r>
              <a:rPr sz="3850" spc="325" dirty="0"/>
              <a:t>a</a:t>
            </a:r>
            <a:r>
              <a:rPr sz="3850" spc="-515" dirty="0"/>
              <a:t>s</a:t>
            </a:r>
            <a:r>
              <a:rPr sz="3850" spc="-295" dirty="0"/>
              <a:t>i</a:t>
            </a:r>
            <a:r>
              <a:rPr sz="3850" spc="490" dirty="0"/>
              <a:t>c</a:t>
            </a:r>
            <a:r>
              <a:rPr sz="3850" spc="-315" dirty="0"/>
              <a:t> </a:t>
            </a:r>
            <a:r>
              <a:rPr sz="3850" spc="380" dirty="0"/>
              <a:t>G</a:t>
            </a:r>
            <a:r>
              <a:rPr sz="3850" spc="-90" dirty="0"/>
              <a:t>u</a:t>
            </a:r>
            <a:r>
              <a:rPr sz="3850" spc="-295" dirty="0"/>
              <a:t>i</a:t>
            </a:r>
            <a:r>
              <a:rPr sz="3850" spc="245" dirty="0"/>
              <a:t>d</a:t>
            </a:r>
            <a:r>
              <a:rPr sz="3850" spc="210" dirty="0"/>
              <a:t>e</a:t>
            </a:r>
            <a:r>
              <a:rPr sz="3850" spc="-295" dirty="0"/>
              <a:t>li</a:t>
            </a:r>
            <a:r>
              <a:rPr sz="3850" spc="-85" dirty="0"/>
              <a:t>n</a:t>
            </a:r>
            <a:r>
              <a:rPr sz="3850" spc="210" dirty="0"/>
              <a:t>e</a:t>
            </a:r>
            <a:r>
              <a:rPr sz="3850" spc="-509" dirty="0"/>
              <a:t>s</a:t>
            </a:r>
            <a:r>
              <a:rPr sz="3850" spc="-310" dirty="0"/>
              <a:t> </a:t>
            </a:r>
            <a:r>
              <a:rPr sz="3850" spc="-325" dirty="0"/>
              <a:t>(</a:t>
            </a:r>
            <a:r>
              <a:rPr sz="3850" spc="-320" dirty="0"/>
              <a:t>1</a:t>
            </a:r>
            <a:r>
              <a:rPr sz="3850" spc="-325" dirty="0"/>
              <a:t>)</a:t>
            </a:r>
            <a:endParaRPr sz="385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357119"/>
            <a:ext cx="8984615" cy="34302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10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285" dirty="0">
                <a:latin typeface="Verdana"/>
                <a:cs typeface="Verdana"/>
              </a:rPr>
              <a:t>C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145" dirty="0">
                <a:latin typeface="Verdana"/>
                <a:cs typeface="Verdana"/>
              </a:rPr>
              <a:t>d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95" dirty="0">
                <a:latin typeface="Verdana"/>
                <a:cs typeface="Verdana"/>
              </a:rPr>
              <a:t>f</a:t>
            </a:r>
            <a:r>
              <a:rPr sz="2450" spc="-55" dirty="0">
                <a:latin typeface="Verdana"/>
                <a:cs typeface="Verdana"/>
              </a:rPr>
              <a:t>u</a:t>
            </a:r>
            <a:r>
              <a:rPr sz="2450" spc="-170" dirty="0">
                <a:latin typeface="Verdana"/>
                <a:cs typeface="Verdana"/>
              </a:rPr>
              <a:t>l</a:t>
            </a:r>
            <a:r>
              <a:rPr sz="2450" spc="-185" dirty="0">
                <a:latin typeface="Verdana"/>
                <a:cs typeface="Verdana"/>
              </a:rPr>
              <a:t>l</a:t>
            </a:r>
            <a:r>
              <a:rPr sz="2450" spc="-135" dirty="0">
                <a:latin typeface="Verdana"/>
                <a:cs typeface="Verdana"/>
              </a:rPr>
              <a:t>y</a:t>
            </a:r>
            <a:r>
              <a:rPr sz="2450" spc="-225" dirty="0">
                <a:latin typeface="Verdana"/>
                <a:cs typeface="Verdana"/>
              </a:rPr>
              <a:t> </a:t>
            </a:r>
            <a:r>
              <a:rPr sz="2450" spc="-55" dirty="0">
                <a:latin typeface="Verdana"/>
                <a:cs typeface="Verdana"/>
              </a:rPr>
              <a:t>h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35" dirty="0">
                <a:latin typeface="Verdana"/>
                <a:cs typeface="Verdana"/>
              </a:rPr>
              <a:t>w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120" dirty="0">
                <a:latin typeface="Verdana"/>
                <a:cs typeface="Verdana"/>
              </a:rPr>
              <a:t>o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55" dirty="0">
                <a:latin typeface="Verdana"/>
                <a:cs typeface="Verdana"/>
              </a:rPr>
              <a:t>d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55" dirty="0">
                <a:latin typeface="Verdana"/>
                <a:cs typeface="Verdana"/>
              </a:rPr>
              <a:t>h</a:t>
            </a:r>
            <a:r>
              <a:rPr sz="2450" spc="135" dirty="0">
                <a:latin typeface="Verdana"/>
                <a:cs typeface="Verdana"/>
              </a:rPr>
              <a:t>e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145" dirty="0">
                <a:latin typeface="Verdana"/>
                <a:cs typeface="Verdana"/>
              </a:rPr>
              <a:t>d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204" dirty="0">
                <a:latin typeface="Verdana"/>
                <a:cs typeface="Verdana"/>
              </a:rPr>
              <a:t>a</a:t>
            </a:r>
            <a:endParaRPr sz="24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ED7C30"/>
              </a:buClr>
              <a:buFont typeface="Wingdings"/>
              <a:buChar char=""/>
            </a:pPr>
            <a:endParaRPr sz="3650">
              <a:latin typeface="Verdana"/>
              <a:cs typeface="Verdana"/>
            </a:endParaRPr>
          </a:p>
          <a:p>
            <a:pPr marL="213360" marR="5080" indent="-201295">
              <a:lnSpc>
                <a:spcPts val="2650"/>
              </a:lnSpc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10" dirty="0">
                <a:latin typeface="Verdana"/>
                <a:cs typeface="Verdana"/>
              </a:rPr>
              <a:t>You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-125" dirty="0">
                <a:latin typeface="Verdana"/>
                <a:cs typeface="Verdana"/>
              </a:rPr>
              <a:t>will</a:t>
            </a:r>
            <a:r>
              <a:rPr sz="2450" spc="-204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need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to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-15" dirty="0">
                <a:latin typeface="Verdana"/>
                <a:cs typeface="Verdana"/>
              </a:rPr>
              <a:t>compromise</a:t>
            </a:r>
            <a:r>
              <a:rPr sz="2450" spc="-220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on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the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105" dirty="0">
                <a:latin typeface="Verdana"/>
                <a:cs typeface="Verdana"/>
              </a:rPr>
              <a:t>data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you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collect</a:t>
            </a:r>
            <a:r>
              <a:rPr sz="2450" spc="-225" dirty="0">
                <a:latin typeface="Verdana"/>
                <a:cs typeface="Verdana"/>
              </a:rPr>
              <a:t> </a:t>
            </a:r>
            <a:r>
              <a:rPr sz="2450" spc="100" dirty="0">
                <a:latin typeface="Verdana"/>
                <a:cs typeface="Verdana"/>
              </a:rPr>
              <a:t>and </a:t>
            </a:r>
            <a:r>
              <a:rPr sz="2450" spc="-850" dirty="0">
                <a:latin typeface="Verdana"/>
                <a:cs typeface="Verdana"/>
              </a:rPr>
              <a:t> 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55" dirty="0">
                <a:latin typeface="Verdana"/>
                <a:cs typeface="Verdana"/>
              </a:rPr>
              <a:t>h</a:t>
            </a:r>
            <a:r>
              <a:rPr sz="2450" spc="135" dirty="0">
                <a:latin typeface="Verdana"/>
                <a:cs typeface="Verdana"/>
              </a:rPr>
              <a:t>e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70" dirty="0">
                <a:latin typeface="Verdana"/>
                <a:cs typeface="Verdana"/>
              </a:rPr>
              <a:t>l</a:t>
            </a:r>
            <a:r>
              <a:rPr sz="2450" spc="-135" dirty="0">
                <a:latin typeface="Verdana"/>
                <a:cs typeface="Verdana"/>
              </a:rPr>
              <a:t>y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120" dirty="0">
                <a:latin typeface="Verdana"/>
                <a:cs typeface="Verdana"/>
              </a:rPr>
              <a:t>o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b</a:t>
            </a:r>
            <a:r>
              <a:rPr sz="2450" spc="135" dirty="0">
                <a:latin typeface="Verdana"/>
                <a:cs typeface="Verdana"/>
              </a:rPr>
              <a:t>e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145" dirty="0">
                <a:latin typeface="Verdana"/>
                <a:cs typeface="Verdana"/>
              </a:rPr>
              <a:t>d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135" dirty="0">
                <a:latin typeface="Verdana"/>
                <a:cs typeface="Verdana"/>
              </a:rPr>
              <a:t>e</a:t>
            </a:r>
            <a:endParaRPr sz="24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ED7C30"/>
              </a:buClr>
              <a:buFont typeface="Wingdings"/>
              <a:buChar char=""/>
            </a:pPr>
            <a:endParaRPr sz="335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-75" dirty="0">
                <a:latin typeface="Verdana"/>
                <a:cs typeface="Verdana"/>
              </a:rPr>
              <a:t>Support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the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-35" dirty="0">
                <a:latin typeface="Verdana"/>
                <a:cs typeface="Verdana"/>
              </a:rPr>
              <a:t>process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-90" dirty="0">
                <a:latin typeface="Verdana"/>
                <a:cs typeface="Verdana"/>
              </a:rPr>
              <a:t>with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40" dirty="0">
                <a:solidFill>
                  <a:srgbClr val="5A9BD5"/>
                </a:solidFill>
                <a:latin typeface="Verdana"/>
                <a:cs typeface="Verdana"/>
              </a:rPr>
              <a:t>prototypes</a:t>
            </a:r>
            <a:r>
              <a:rPr sz="2450" spc="-190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450" spc="100" dirty="0">
                <a:latin typeface="Verdana"/>
                <a:cs typeface="Verdana"/>
              </a:rPr>
              <a:t>and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120" dirty="0">
                <a:solidFill>
                  <a:srgbClr val="5A9BD5"/>
                </a:solidFill>
                <a:latin typeface="Verdana"/>
                <a:cs typeface="Verdana"/>
              </a:rPr>
              <a:t>task</a:t>
            </a:r>
            <a:r>
              <a:rPr sz="2450" spc="-190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450" spc="-55" dirty="0">
                <a:solidFill>
                  <a:srgbClr val="5A9BD5"/>
                </a:solidFill>
                <a:latin typeface="Verdana"/>
                <a:cs typeface="Verdana"/>
              </a:rPr>
              <a:t>descriptions</a:t>
            </a:r>
            <a:endParaRPr sz="24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ED7C30"/>
              </a:buClr>
              <a:buFont typeface="Wingdings"/>
              <a:buChar char=""/>
            </a:pPr>
            <a:endParaRPr sz="335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-270" dirty="0">
                <a:latin typeface="Verdana"/>
                <a:cs typeface="Verdana"/>
              </a:rPr>
              <a:t>B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70" dirty="0">
                <a:latin typeface="Verdana"/>
                <a:cs typeface="Verdana"/>
              </a:rPr>
              <a:t>l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135" dirty="0">
                <a:latin typeface="Verdana"/>
                <a:cs typeface="Verdana"/>
              </a:rPr>
              <a:t>e</a:t>
            </a:r>
            <a:r>
              <a:rPr sz="2450" spc="-204" dirty="0">
                <a:latin typeface="Verdana"/>
                <a:cs typeface="Verdana"/>
              </a:rPr>
              <a:t> </a:t>
            </a:r>
            <a:r>
              <a:rPr sz="2450" spc="-95" dirty="0">
                <a:latin typeface="Verdana"/>
                <a:cs typeface="Verdana"/>
              </a:rPr>
              <a:t>f</a:t>
            </a:r>
            <a:r>
              <a:rPr sz="2450" spc="-55" dirty="0">
                <a:latin typeface="Verdana"/>
                <a:cs typeface="Verdana"/>
              </a:rPr>
              <a:t>un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80" dirty="0">
                <a:latin typeface="Verdana"/>
                <a:cs typeface="Verdana"/>
              </a:rPr>
              <a:t>l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155" dirty="0">
                <a:latin typeface="Verdana"/>
                <a:cs typeface="Verdana"/>
              </a:rPr>
              <a:t>d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305" dirty="0">
                <a:latin typeface="Verdana"/>
                <a:cs typeface="Verdana"/>
              </a:rPr>
              <a:t>-</a:t>
            </a:r>
            <a:r>
              <a:rPr sz="2450" spc="-95" dirty="0">
                <a:latin typeface="Verdana"/>
                <a:cs typeface="Verdana"/>
              </a:rPr>
              <a:t>f</a:t>
            </a:r>
            <a:r>
              <a:rPr sz="2450" spc="-55" dirty="0">
                <a:latin typeface="Verdana"/>
                <a:cs typeface="Verdana"/>
              </a:rPr>
              <a:t>un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80" dirty="0">
                <a:latin typeface="Verdana"/>
                <a:cs typeface="Verdana"/>
              </a:rPr>
              <a:t>l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150" dirty="0">
                <a:latin typeface="Verdana"/>
                <a:cs typeface="Verdana"/>
              </a:rPr>
              <a:t>q</a:t>
            </a:r>
            <a:r>
              <a:rPr sz="2450" spc="-55" dirty="0">
                <a:latin typeface="Verdana"/>
                <a:cs typeface="Verdana"/>
              </a:rPr>
              <a:t>u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85" dirty="0">
                <a:latin typeface="Verdana"/>
                <a:cs typeface="Verdana"/>
              </a:rPr>
              <a:t>m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325" dirty="0">
                <a:latin typeface="Verdana"/>
                <a:cs typeface="Verdana"/>
              </a:rPr>
              <a:t>s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4629150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-425" dirty="0"/>
              <a:t>B</a:t>
            </a:r>
            <a:r>
              <a:rPr sz="3850" spc="325" dirty="0"/>
              <a:t>a</a:t>
            </a:r>
            <a:r>
              <a:rPr sz="3850" spc="-515" dirty="0"/>
              <a:t>s</a:t>
            </a:r>
            <a:r>
              <a:rPr sz="3850" spc="-295" dirty="0"/>
              <a:t>i</a:t>
            </a:r>
            <a:r>
              <a:rPr sz="3850" spc="490" dirty="0"/>
              <a:t>c</a:t>
            </a:r>
            <a:r>
              <a:rPr sz="3850" spc="-315" dirty="0"/>
              <a:t> </a:t>
            </a:r>
            <a:r>
              <a:rPr sz="3850" spc="380" dirty="0"/>
              <a:t>G</a:t>
            </a:r>
            <a:r>
              <a:rPr sz="3850" spc="-90" dirty="0"/>
              <a:t>u</a:t>
            </a:r>
            <a:r>
              <a:rPr sz="3850" spc="-295" dirty="0"/>
              <a:t>i</a:t>
            </a:r>
            <a:r>
              <a:rPr sz="3850" spc="245" dirty="0"/>
              <a:t>d</a:t>
            </a:r>
            <a:r>
              <a:rPr sz="3850" spc="210" dirty="0"/>
              <a:t>e</a:t>
            </a:r>
            <a:r>
              <a:rPr sz="3850" spc="-295" dirty="0"/>
              <a:t>li</a:t>
            </a:r>
            <a:r>
              <a:rPr sz="3850" spc="-85" dirty="0"/>
              <a:t>n</a:t>
            </a:r>
            <a:r>
              <a:rPr sz="3850" spc="210" dirty="0"/>
              <a:t>e</a:t>
            </a:r>
            <a:r>
              <a:rPr sz="3850" spc="-509" dirty="0"/>
              <a:t>s</a:t>
            </a:r>
            <a:r>
              <a:rPr sz="3850" spc="-310" dirty="0"/>
              <a:t> </a:t>
            </a:r>
            <a:r>
              <a:rPr sz="3850" spc="-325" dirty="0"/>
              <a:t>(</a:t>
            </a:r>
            <a:r>
              <a:rPr sz="3850" spc="-320" dirty="0"/>
              <a:t>2</a:t>
            </a:r>
            <a:r>
              <a:rPr sz="3850" spc="-325" dirty="0"/>
              <a:t>)</a:t>
            </a:r>
            <a:endParaRPr sz="385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69619"/>
            <a:ext cx="10694035" cy="6017260"/>
            <a:chOff x="0" y="769619"/>
            <a:chExt cx="10694035" cy="60172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69619"/>
              <a:ext cx="10693400" cy="601522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41" y="771137"/>
              <a:ext cx="10689590" cy="6015355"/>
            </a:xfrm>
            <a:custGeom>
              <a:avLst/>
              <a:gdLst/>
              <a:ahLst/>
              <a:cxnLst/>
              <a:rect l="l" t="t" r="r" b="b"/>
              <a:pathLst>
                <a:path w="10689590" h="6015355">
                  <a:moveTo>
                    <a:pt x="10689335" y="6015227"/>
                  </a:moveTo>
                  <a:lnTo>
                    <a:pt x="10689335" y="0"/>
                  </a:lnTo>
                  <a:lnTo>
                    <a:pt x="0" y="0"/>
                  </a:lnTo>
                  <a:lnTo>
                    <a:pt x="0" y="6015227"/>
                  </a:lnTo>
                  <a:lnTo>
                    <a:pt x="10689335" y="60152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83660" y="3874007"/>
              <a:ext cx="2673350" cy="172720"/>
            </a:xfrm>
            <a:custGeom>
              <a:avLst/>
              <a:gdLst/>
              <a:ahLst/>
              <a:cxnLst/>
              <a:rect l="l" t="t" r="r" b="b"/>
              <a:pathLst>
                <a:path w="2673350" h="172720">
                  <a:moveTo>
                    <a:pt x="2673095" y="172211"/>
                  </a:moveTo>
                  <a:lnTo>
                    <a:pt x="2673095" y="0"/>
                  </a:lnTo>
                  <a:lnTo>
                    <a:pt x="0" y="0"/>
                  </a:lnTo>
                  <a:lnTo>
                    <a:pt x="0" y="172211"/>
                  </a:lnTo>
                  <a:lnTo>
                    <a:pt x="2673095" y="172211"/>
                  </a:lnTo>
                  <a:close/>
                </a:path>
              </a:pathLst>
            </a:custGeom>
            <a:solidFill>
              <a:srgbClr val="5A9A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475" y="4078223"/>
              <a:ext cx="8040627" cy="1935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056750" y="3874007"/>
              <a:ext cx="2673350" cy="172720"/>
            </a:xfrm>
            <a:custGeom>
              <a:avLst/>
              <a:gdLst/>
              <a:ahLst/>
              <a:cxnLst/>
              <a:rect l="l" t="t" r="r" b="b"/>
              <a:pathLst>
                <a:path w="2673350" h="172720">
                  <a:moveTo>
                    <a:pt x="2673095" y="172211"/>
                  </a:moveTo>
                  <a:lnTo>
                    <a:pt x="2673095" y="0"/>
                  </a:lnTo>
                  <a:lnTo>
                    <a:pt x="0" y="0"/>
                  </a:lnTo>
                  <a:lnTo>
                    <a:pt x="0" y="172211"/>
                  </a:lnTo>
                  <a:lnTo>
                    <a:pt x="2673095" y="172211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28322" y="3874007"/>
              <a:ext cx="2673350" cy="172720"/>
            </a:xfrm>
            <a:custGeom>
              <a:avLst/>
              <a:gdLst/>
              <a:ahLst/>
              <a:cxnLst/>
              <a:rect l="l" t="t" r="r" b="b"/>
              <a:pathLst>
                <a:path w="2673350" h="172720">
                  <a:moveTo>
                    <a:pt x="2673095" y="172211"/>
                  </a:moveTo>
                  <a:lnTo>
                    <a:pt x="2673095" y="0"/>
                  </a:lnTo>
                  <a:lnTo>
                    <a:pt x="0" y="0"/>
                  </a:lnTo>
                  <a:lnTo>
                    <a:pt x="0" y="172211"/>
                  </a:lnTo>
                  <a:lnTo>
                    <a:pt x="2673095" y="172211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158872" y="3052062"/>
            <a:ext cx="642366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>
                <a:solidFill>
                  <a:srgbClr val="000000"/>
                </a:solidFill>
              </a:rPr>
              <a:t>D</a:t>
            </a:r>
            <a:r>
              <a:rPr spc="280" dirty="0">
                <a:solidFill>
                  <a:srgbClr val="000000"/>
                </a:solidFill>
              </a:rPr>
              <a:t>a</a:t>
            </a:r>
            <a:r>
              <a:rPr spc="-195" dirty="0">
                <a:solidFill>
                  <a:srgbClr val="000000"/>
                </a:solidFill>
              </a:rPr>
              <a:t>t</a:t>
            </a:r>
            <a:r>
              <a:rPr spc="290" dirty="0">
                <a:solidFill>
                  <a:srgbClr val="000000"/>
                </a:solidFill>
              </a:rPr>
              <a:t>a</a:t>
            </a:r>
            <a:r>
              <a:rPr spc="-240" dirty="0">
                <a:solidFill>
                  <a:srgbClr val="000000"/>
                </a:solidFill>
              </a:rPr>
              <a:t> </a:t>
            </a:r>
            <a:r>
              <a:rPr spc="195" dirty="0">
                <a:solidFill>
                  <a:srgbClr val="000000"/>
                </a:solidFill>
              </a:rPr>
              <a:t>A</a:t>
            </a:r>
            <a:r>
              <a:rPr spc="-85" dirty="0">
                <a:solidFill>
                  <a:srgbClr val="000000"/>
                </a:solidFill>
              </a:rPr>
              <a:t>n</a:t>
            </a:r>
            <a:r>
              <a:rPr spc="280" dirty="0">
                <a:solidFill>
                  <a:srgbClr val="000000"/>
                </a:solidFill>
              </a:rPr>
              <a:t>a</a:t>
            </a:r>
            <a:r>
              <a:rPr spc="-270" dirty="0">
                <a:solidFill>
                  <a:srgbClr val="000000"/>
                </a:solidFill>
              </a:rPr>
              <a:t>l</a:t>
            </a:r>
            <a:r>
              <a:rPr spc="-195" dirty="0">
                <a:solidFill>
                  <a:srgbClr val="000000"/>
                </a:solidFill>
              </a:rPr>
              <a:t>y</a:t>
            </a:r>
            <a:r>
              <a:rPr spc="-470" dirty="0">
                <a:solidFill>
                  <a:srgbClr val="000000"/>
                </a:solidFill>
              </a:rPr>
              <a:t>s</a:t>
            </a:r>
            <a:r>
              <a:rPr spc="-270" dirty="0">
                <a:solidFill>
                  <a:srgbClr val="000000"/>
                </a:solidFill>
              </a:rPr>
              <a:t>i</a:t>
            </a:r>
            <a:r>
              <a:rPr spc="-465" dirty="0">
                <a:solidFill>
                  <a:srgbClr val="000000"/>
                </a:solidFill>
              </a:rPr>
              <a:t>s</a:t>
            </a:r>
            <a:r>
              <a:rPr spc="-229" dirty="0">
                <a:solidFill>
                  <a:srgbClr val="000000"/>
                </a:solidFill>
              </a:rPr>
              <a:t> </a:t>
            </a:r>
            <a:r>
              <a:rPr spc="105" dirty="0">
                <a:solidFill>
                  <a:srgbClr val="000000"/>
                </a:solidFill>
              </a:rPr>
              <a:t>&amp;</a:t>
            </a:r>
            <a:r>
              <a:rPr spc="-245" dirty="0">
                <a:solidFill>
                  <a:srgbClr val="000000"/>
                </a:solidFill>
              </a:rPr>
              <a:t> </a:t>
            </a:r>
            <a:r>
              <a:rPr spc="-690" dirty="0">
                <a:solidFill>
                  <a:srgbClr val="000000"/>
                </a:solidFill>
              </a:rPr>
              <a:t>I</a:t>
            </a:r>
            <a:r>
              <a:rPr spc="-85" dirty="0">
                <a:solidFill>
                  <a:srgbClr val="000000"/>
                </a:solidFill>
              </a:rPr>
              <a:t>n</a:t>
            </a:r>
            <a:r>
              <a:rPr spc="-195" dirty="0">
                <a:solidFill>
                  <a:srgbClr val="000000"/>
                </a:solidFill>
              </a:rPr>
              <a:t>t</a:t>
            </a:r>
            <a:r>
              <a:rPr spc="190" dirty="0">
                <a:solidFill>
                  <a:srgbClr val="000000"/>
                </a:solidFill>
              </a:rPr>
              <a:t>e</a:t>
            </a:r>
            <a:r>
              <a:rPr spc="-440" dirty="0">
                <a:solidFill>
                  <a:srgbClr val="000000"/>
                </a:solidFill>
              </a:rPr>
              <a:t>r</a:t>
            </a:r>
            <a:r>
              <a:rPr spc="200" dirty="0">
                <a:solidFill>
                  <a:srgbClr val="000000"/>
                </a:solidFill>
              </a:rPr>
              <a:t>p</a:t>
            </a:r>
            <a:r>
              <a:rPr spc="-440" dirty="0">
                <a:solidFill>
                  <a:srgbClr val="000000"/>
                </a:solidFill>
              </a:rPr>
              <a:t>r</a:t>
            </a:r>
            <a:r>
              <a:rPr spc="190" dirty="0">
                <a:solidFill>
                  <a:srgbClr val="000000"/>
                </a:solidFill>
              </a:rPr>
              <a:t>e</a:t>
            </a:r>
            <a:r>
              <a:rPr spc="-195" dirty="0">
                <a:solidFill>
                  <a:srgbClr val="000000"/>
                </a:solidFill>
              </a:rPr>
              <a:t>t</a:t>
            </a:r>
            <a:r>
              <a:rPr spc="280" dirty="0">
                <a:solidFill>
                  <a:srgbClr val="000000"/>
                </a:solidFill>
              </a:rPr>
              <a:t>a</a:t>
            </a:r>
            <a:r>
              <a:rPr spc="-195" dirty="0">
                <a:solidFill>
                  <a:srgbClr val="000000"/>
                </a:solidFill>
              </a:rPr>
              <a:t>t</a:t>
            </a:r>
            <a:r>
              <a:rPr spc="-270" dirty="0">
                <a:solidFill>
                  <a:srgbClr val="000000"/>
                </a:solidFill>
              </a:rPr>
              <a:t>i</a:t>
            </a:r>
            <a:r>
              <a:rPr spc="165" dirty="0">
                <a:solidFill>
                  <a:srgbClr val="000000"/>
                </a:solidFill>
              </a:rPr>
              <a:t>o</a:t>
            </a:r>
            <a:r>
              <a:rPr spc="-80" dirty="0">
                <a:solidFill>
                  <a:srgbClr val="000000"/>
                </a:solidFill>
              </a:rPr>
              <a:t>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357119"/>
            <a:ext cx="7409815" cy="3303904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346075" marR="5080" indent="-334010">
              <a:lnSpc>
                <a:spcPts val="2640"/>
              </a:lnSpc>
              <a:spcBef>
                <a:spcPts val="445"/>
              </a:spcBef>
              <a:buClr>
                <a:srgbClr val="ED7C30"/>
              </a:buClr>
              <a:buFont typeface="Wingdings"/>
              <a:buChar char=""/>
              <a:tabLst>
                <a:tab pos="346075" algn="l"/>
                <a:tab pos="346710" algn="l"/>
              </a:tabLst>
            </a:pPr>
            <a:r>
              <a:rPr sz="2450" spc="-75" dirty="0">
                <a:latin typeface="Verdana"/>
                <a:cs typeface="Verdana"/>
              </a:rPr>
              <a:t>Helps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you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80" dirty="0">
                <a:latin typeface="Verdana"/>
                <a:cs typeface="Verdana"/>
              </a:rPr>
              <a:t>interpret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100" dirty="0">
                <a:latin typeface="Verdana"/>
                <a:cs typeface="Verdana"/>
              </a:rPr>
              <a:t>and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60" dirty="0">
                <a:latin typeface="Verdana"/>
                <a:cs typeface="Verdana"/>
              </a:rPr>
              <a:t>present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95" dirty="0">
                <a:latin typeface="Verdana"/>
                <a:cs typeface="Verdana"/>
              </a:rPr>
              <a:t>your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80" dirty="0">
                <a:latin typeface="Verdana"/>
                <a:cs typeface="Verdana"/>
              </a:rPr>
              <a:t>findings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120" dirty="0">
                <a:latin typeface="Verdana"/>
                <a:cs typeface="Verdana"/>
              </a:rPr>
              <a:t>in </a:t>
            </a:r>
            <a:r>
              <a:rPr sz="2450" spc="-844" dirty="0">
                <a:latin typeface="Verdana"/>
                <a:cs typeface="Verdana"/>
              </a:rPr>
              <a:t> </a:t>
            </a:r>
            <a:r>
              <a:rPr sz="2450" spc="15" dirty="0">
                <a:latin typeface="Verdana"/>
                <a:cs typeface="Verdana"/>
              </a:rPr>
              <a:t>appropriate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-55" dirty="0">
                <a:latin typeface="Verdana"/>
                <a:cs typeface="Verdana"/>
              </a:rPr>
              <a:t>ways</a:t>
            </a:r>
            <a:endParaRPr sz="24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ED7C30"/>
              </a:buClr>
              <a:buFont typeface="Wingdings"/>
              <a:buChar char=""/>
            </a:pPr>
            <a:endParaRPr sz="3350">
              <a:latin typeface="Verdana"/>
              <a:cs typeface="Verdana"/>
            </a:endParaRPr>
          </a:p>
          <a:p>
            <a:pPr marL="346075" indent="-334010">
              <a:lnSpc>
                <a:spcPct val="100000"/>
              </a:lnSpc>
              <a:buClr>
                <a:srgbClr val="ED7C30"/>
              </a:buClr>
              <a:buFont typeface="Wingdings"/>
              <a:buChar char=""/>
              <a:tabLst>
                <a:tab pos="346075" algn="l"/>
                <a:tab pos="346710" algn="l"/>
              </a:tabLst>
            </a:pPr>
            <a:r>
              <a:rPr sz="2450" spc="210" dirty="0">
                <a:latin typeface="Verdana"/>
                <a:cs typeface="Verdana"/>
              </a:rPr>
              <a:t>Q</a:t>
            </a:r>
            <a:r>
              <a:rPr sz="2450" spc="-55" dirty="0">
                <a:latin typeface="Verdana"/>
                <a:cs typeface="Verdana"/>
              </a:rPr>
              <a:t>u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70" dirty="0">
                <a:latin typeface="Verdana"/>
                <a:cs typeface="Verdana"/>
              </a:rPr>
              <a:t>l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90" dirty="0">
                <a:latin typeface="Verdana"/>
                <a:cs typeface="Verdana"/>
              </a:rPr>
              <a:t>v</a:t>
            </a:r>
            <a:r>
              <a:rPr sz="2450" spc="135" dirty="0">
                <a:latin typeface="Verdana"/>
                <a:cs typeface="Verdana"/>
              </a:rPr>
              <a:t>e</a:t>
            </a:r>
            <a:r>
              <a:rPr sz="2450" spc="-220" dirty="0">
                <a:latin typeface="Verdana"/>
                <a:cs typeface="Verdana"/>
              </a:rPr>
              <a:t> 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155" dirty="0">
                <a:latin typeface="Verdana"/>
                <a:cs typeface="Verdana"/>
              </a:rPr>
              <a:t>d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q</a:t>
            </a:r>
            <a:r>
              <a:rPr sz="2450" spc="-55" dirty="0">
                <a:latin typeface="Verdana"/>
                <a:cs typeface="Verdana"/>
              </a:rPr>
              <a:t>u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75" dirty="0">
                <a:latin typeface="Verdana"/>
                <a:cs typeface="Verdana"/>
              </a:rPr>
              <a:t>v</a:t>
            </a:r>
            <a:r>
              <a:rPr sz="2450" spc="135" dirty="0">
                <a:latin typeface="Verdana"/>
                <a:cs typeface="Verdana"/>
              </a:rPr>
              <a:t>e</a:t>
            </a:r>
            <a:r>
              <a:rPr sz="2450" spc="-204" dirty="0">
                <a:latin typeface="Verdana"/>
                <a:cs typeface="Verdana"/>
              </a:rPr>
              <a:t> </a:t>
            </a:r>
            <a:r>
              <a:rPr sz="2450" spc="145" dirty="0">
                <a:latin typeface="Verdana"/>
                <a:cs typeface="Verdana"/>
              </a:rPr>
              <a:t>d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204" dirty="0">
                <a:latin typeface="Verdana"/>
                <a:cs typeface="Verdana"/>
              </a:rPr>
              <a:t>a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70" dirty="0">
                <a:latin typeface="Verdana"/>
                <a:cs typeface="Verdana"/>
              </a:rPr>
              <a:t>l</a:t>
            </a:r>
            <a:r>
              <a:rPr sz="2450" spc="-135" dirty="0">
                <a:latin typeface="Verdana"/>
                <a:cs typeface="Verdana"/>
              </a:rPr>
              <a:t>y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325" dirty="0">
                <a:latin typeface="Verdana"/>
                <a:cs typeface="Verdana"/>
              </a:rPr>
              <a:t>s</a:t>
            </a:r>
            <a:endParaRPr sz="2450">
              <a:latin typeface="Verdana"/>
              <a:cs typeface="Verdana"/>
            </a:endParaRPr>
          </a:p>
          <a:p>
            <a:pPr marL="746760" lvl="1" indent="-334010">
              <a:lnSpc>
                <a:spcPct val="100000"/>
              </a:lnSpc>
              <a:spcBef>
                <a:spcPts val="520"/>
              </a:spcBef>
              <a:buClr>
                <a:srgbClr val="ED7C30"/>
              </a:buClr>
              <a:buFont typeface="Wingdings"/>
              <a:buChar char=""/>
              <a:tabLst>
                <a:tab pos="746760" algn="l"/>
                <a:tab pos="747395" algn="l"/>
              </a:tabLst>
            </a:pPr>
            <a:r>
              <a:rPr sz="2100" spc="-395" dirty="0">
                <a:latin typeface="Verdana"/>
                <a:cs typeface="Verdana"/>
              </a:rPr>
              <a:t>T</a:t>
            </a:r>
            <a:r>
              <a:rPr sz="2100" spc="100" dirty="0">
                <a:latin typeface="Verdana"/>
                <a:cs typeface="Verdana"/>
              </a:rPr>
              <a:t>o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50" dirty="0">
                <a:latin typeface="Verdana"/>
                <a:cs typeface="Verdana"/>
              </a:rPr>
              <a:t>l</a:t>
            </a:r>
            <a:r>
              <a:rPr sz="2100" spc="-135" dirty="0">
                <a:latin typeface="Verdana"/>
                <a:cs typeface="Verdana"/>
              </a:rPr>
              <a:t>y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70" dirty="0">
                <a:latin typeface="Verdana"/>
                <a:cs typeface="Verdana"/>
              </a:rPr>
              <a:t>a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00" dirty="0">
                <a:latin typeface="Verdana"/>
                <a:cs typeface="Verdana"/>
              </a:rPr>
              <a:t>g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f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80" dirty="0">
                <a:latin typeface="Verdana"/>
                <a:cs typeface="Verdana"/>
              </a:rPr>
              <a:t>m</a:t>
            </a:r>
            <a:r>
              <a:rPr sz="2100" spc="-375" dirty="0">
                <a:latin typeface="Verdana"/>
                <a:cs typeface="Verdana"/>
              </a:rPr>
              <a:t>:</a:t>
            </a:r>
            <a:endParaRPr sz="2100">
              <a:latin typeface="Verdana"/>
              <a:cs typeface="Verdana"/>
            </a:endParaRPr>
          </a:p>
          <a:p>
            <a:pPr marL="1148080" lvl="2" indent="-334010">
              <a:lnSpc>
                <a:spcPct val="100000"/>
              </a:lnSpc>
              <a:spcBef>
                <a:spcPts val="420"/>
              </a:spcBef>
              <a:buClr>
                <a:srgbClr val="ED7C30"/>
              </a:buClr>
              <a:buFont typeface="Wingdings"/>
              <a:buChar char=""/>
              <a:tabLst>
                <a:tab pos="1147445" algn="l"/>
                <a:tab pos="1148080" algn="l"/>
              </a:tabLst>
            </a:pPr>
            <a:r>
              <a:rPr sz="1750" spc="-45" dirty="0">
                <a:latin typeface="Verdana"/>
                <a:cs typeface="Verdana"/>
              </a:rPr>
              <a:t>Questionnaires</a:t>
            </a:r>
            <a:endParaRPr sz="1750">
              <a:latin typeface="Verdana"/>
              <a:cs typeface="Verdana"/>
            </a:endParaRPr>
          </a:p>
          <a:p>
            <a:pPr marL="1148080" lvl="2" indent="-334010">
              <a:lnSpc>
                <a:spcPct val="100000"/>
              </a:lnSpc>
              <a:spcBef>
                <a:spcPts val="434"/>
              </a:spcBef>
              <a:buClr>
                <a:srgbClr val="ED7C30"/>
              </a:buClr>
              <a:buFont typeface="Wingdings"/>
              <a:buChar char=""/>
              <a:tabLst>
                <a:tab pos="1147445" algn="l"/>
                <a:tab pos="1148080" algn="l"/>
              </a:tabLst>
            </a:pPr>
            <a:r>
              <a:rPr sz="1750" spc="-95" dirty="0">
                <a:latin typeface="Verdana"/>
                <a:cs typeface="Verdana"/>
              </a:rPr>
              <a:t>Interviews</a:t>
            </a:r>
            <a:endParaRPr sz="1750">
              <a:latin typeface="Verdana"/>
              <a:cs typeface="Verdana"/>
            </a:endParaRPr>
          </a:p>
          <a:p>
            <a:pPr marL="1148080" lvl="2" indent="-334010">
              <a:lnSpc>
                <a:spcPct val="100000"/>
              </a:lnSpc>
              <a:spcBef>
                <a:spcPts val="420"/>
              </a:spcBef>
              <a:buClr>
                <a:srgbClr val="ED7C30"/>
              </a:buClr>
              <a:buFont typeface="Wingdings"/>
              <a:buChar char=""/>
              <a:tabLst>
                <a:tab pos="1147445" algn="l"/>
                <a:tab pos="1148080" algn="l"/>
              </a:tabLst>
            </a:pPr>
            <a:r>
              <a:rPr sz="1750" spc="145" dirty="0">
                <a:latin typeface="Verdana"/>
                <a:cs typeface="Verdana"/>
              </a:rPr>
              <a:t>O</a:t>
            </a:r>
            <a:r>
              <a:rPr sz="1750" spc="100" dirty="0">
                <a:latin typeface="Verdana"/>
                <a:cs typeface="Verdana"/>
              </a:rPr>
              <a:t>b</a:t>
            </a:r>
            <a:r>
              <a:rPr sz="1750" spc="-235" dirty="0">
                <a:latin typeface="Verdana"/>
                <a:cs typeface="Verdana"/>
              </a:rPr>
              <a:t>s</a:t>
            </a:r>
            <a:r>
              <a:rPr sz="1750" spc="95" dirty="0">
                <a:latin typeface="Verdana"/>
                <a:cs typeface="Verdana"/>
              </a:rPr>
              <a:t>e</a:t>
            </a:r>
            <a:r>
              <a:rPr sz="1750" spc="-220" dirty="0">
                <a:latin typeface="Verdana"/>
                <a:cs typeface="Verdana"/>
              </a:rPr>
              <a:t>r</a:t>
            </a:r>
            <a:r>
              <a:rPr sz="1750" spc="-45" dirty="0">
                <a:latin typeface="Verdana"/>
                <a:cs typeface="Verdana"/>
              </a:rPr>
              <a:t>v</a:t>
            </a:r>
            <a:r>
              <a:rPr sz="1750" spc="145" dirty="0">
                <a:latin typeface="Verdana"/>
                <a:cs typeface="Verdana"/>
              </a:rPr>
              <a:t>a</a:t>
            </a:r>
            <a:r>
              <a:rPr sz="1750" spc="-120" dirty="0">
                <a:latin typeface="Verdana"/>
                <a:cs typeface="Verdana"/>
              </a:rPr>
              <a:t>t</a:t>
            </a:r>
            <a:r>
              <a:rPr sz="1750" spc="-125" dirty="0">
                <a:latin typeface="Verdana"/>
                <a:cs typeface="Verdana"/>
              </a:rPr>
              <a:t>i</a:t>
            </a:r>
            <a:r>
              <a:rPr sz="1750" spc="90" dirty="0">
                <a:latin typeface="Verdana"/>
                <a:cs typeface="Verdana"/>
              </a:rPr>
              <a:t>o</a:t>
            </a:r>
            <a:r>
              <a:rPr sz="1750" spc="-40" dirty="0">
                <a:latin typeface="Verdana"/>
                <a:cs typeface="Verdana"/>
              </a:rPr>
              <a:t>n</a:t>
            </a:r>
            <a:r>
              <a:rPr sz="1750" spc="-160" dirty="0">
                <a:latin typeface="Verdana"/>
                <a:cs typeface="Verdana"/>
              </a:rPr>
              <a:t> </a:t>
            </a:r>
            <a:r>
              <a:rPr sz="1750" spc="-235" dirty="0">
                <a:latin typeface="Verdana"/>
                <a:cs typeface="Verdana"/>
              </a:rPr>
              <a:t>s</a:t>
            </a:r>
            <a:r>
              <a:rPr sz="1750" spc="-110" dirty="0">
                <a:latin typeface="Verdana"/>
                <a:cs typeface="Verdana"/>
              </a:rPr>
              <a:t>t</a:t>
            </a:r>
            <a:r>
              <a:rPr sz="1750" spc="-45" dirty="0">
                <a:latin typeface="Verdana"/>
                <a:cs typeface="Verdana"/>
              </a:rPr>
              <a:t>u</a:t>
            </a:r>
            <a:r>
              <a:rPr sz="1750" spc="100" dirty="0">
                <a:latin typeface="Verdana"/>
                <a:cs typeface="Verdana"/>
              </a:rPr>
              <a:t>d</a:t>
            </a:r>
            <a:r>
              <a:rPr sz="1750" spc="-110" dirty="0">
                <a:latin typeface="Verdana"/>
                <a:cs typeface="Verdana"/>
              </a:rPr>
              <a:t>i</a:t>
            </a:r>
            <a:r>
              <a:rPr sz="1750" spc="95" dirty="0">
                <a:latin typeface="Verdana"/>
                <a:cs typeface="Verdana"/>
              </a:rPr>
              <a:t>e</a:t>
            </a:r>
            <a:r>
              <a:rPr sz="1750" spc="-235" dirty="0">
                <a:latin typeface="Verdana"/>
                <a:cs typeface="Verdana"/>
              </a:rPr>
              <a:t>s</a:t>
            </a:r>
            <a:endParaRPr sz="1750">
              <a:latin typeface="Verdana"/>
              <a:cs typeface="Verdana"/>
            </a:endParaRPr>
          </a:p>
          <a:p>
            <a:pPr marL="1148080" lvl="2" indent="-334010">
              <a:lnSpc>
                <a:spcPct val="100000"/>
              </a:lnSpc>
              <a:spcBef>
                <a:spcPts val="430"/>
              </a:spcBef>
              <a:buClr>
                <a:srgbClr val="ED7C30"/>
              </a:buClr>
              <a:buFont typeface="Wingdings"/>
              <a:buChar char=""/>
              <a:tabLst>
                <a:tab pos="1147445" algn="l"/>
                <a:tab pos="1148080" algn="l"/>
              </a:tabLst>
            </a:pPr>
            <a:r>
              <a:rPr sz="1750" spc="315" dirty="0">
                <a:latin typeface="Verdana"/>
                <a:cs typeface="Verdana"/>
              </a:rPr>
              <a:t>…</a:t>
            </a:r>
            <a:endParaRPr sz="175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7063105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-95" dirty="0"/>
              <a:t>D</a:t>
            </a:r>
            <a:r>
              <a:rPr sz="3850" spc="325" dirty="0"/>
              <a:t>a</a:t>
            </a:r>
            <a:r>
              <a:rPr sz="3850" spc="-215" dirty="0"/>
              <a:t>t</a:t>
            </a:r>
            <a:r>
              <a:rPr sz="3850" spc="325" dirty="0"/>
              <a:t>a</a:t>
            </a:r>
            <a:r>
              <a:rPr sz="3850" spc="-325" dirty="0"/>
              <a:t> </a:t>
            </a:r>
            <a:r>
              <a:rPr sz="3850" spc="220" dirty="0"/>
              <a:t>A</a:t>
            </a:r>
            <a:r>
              <a:rPr sz="3850" spc="-85" dirty="0"/>
              <a:t>n</a:t>
            </a:r>
            <a:r>
              <a:rPr sz="3850" spc="325" dirty="0"/>
              <a:t>a</a:t>
            </a:r>
            <a:r>
              <a:rPr sz="3850" spc="-295" dirty="0"/>
              <a:t>l</a:t>
            </a:r>
            <a:r>
              <a:rPr sz="3850" spc="-210" dirty="0"/>
              <a:t>y</a:t>
            </a:r>
            <a:r>
              <a:rPr sz="3850" spc="-515" dirty="0"/>
              <a:t>s</a:t>
            </a:r>
            <a:r>
              <a:rPr sz="3850" spc="-295" dirty="0"/>
              <a:t>i</a:t>
            </a:r>
            <a:r>
              <a:rPr sz="3850" spc="-509" dirty="0"/>
              <a:t>s</a:t>
            </a:r>
            <a:r>
              <a:rPr sz="3850" spc="-310" dirty="0"/>
              <a:t> </a:t>
            </a:r>
            <a:r>
              <a:rPr sz="3850" spc="125" dirty="0"/>
              <a:t>&amp;</a:t>
            </a:r>
            <a:r>
              <a:rPr sz="3850" spc="-295" dirty="0"/>
              <a:t> </a:t>
            </a:r>
            <a:r>
              <a:rPr sz="3850" spc="-750" dirty="0"/>
              <a:t>I</a:t>
            </a:r>
            <a:r>
              <a:rPr sz="3850" spc="-85" dirty="0"/>
              <a:t>n</a:t>
            </a:r>
            <a:r>
              <a:rPr sz="3850" spc="-215" dirty="0"/>
              <a:t>t</a:t>
            </a:r>
            <a:r>
              <a:rPr sz="3850" spc="210" dirty="0"/>
              <a:t>e</a:t>
            </a:r>
            <a:r>
              <a:rPr sz="3850" spc="-484" dirty="0"/>
              <a:t>r</a:t>
            </a:r>
            <a:r>
              <a:rPr sz="3850" spc="235" dirty="0"/>
              <a:t>p</a:t>
            </a:r>
            <a:r>
              <a:rPr sz="3850" spc="-484" dirty="0"/>
              <a:t>r</a:t>
            </a:r>
            <a:r>
              <a:rPr sz="3850" spc="210" dirty="0"/>
              <a:t>e</a:t>
            </a:r>
            <a:r>
              <a:rPr sz="3850" spc="-215" dirty="0"/>
              <a:t>t</a:t>
            </a:r>
            <a:r>
              <a:rPr sz="3850" spc="325" dirty="0"/>
              <a:t>a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180" dirty="0"/>
              <a:t>o</a:t>
            </a:r>
            <a:r>
              <a:rPr sz="3850" spc="-80" dirty="0"/>
              <a:t>n</a:t>
            </a:r>
            <a:endParaRPr sz="38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2813" y="1116583"/>
            <a:ext cx="6959600" cy="826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250" spc="-45" dirty="0">
                <a:solidFill>
                  <a:srgbClr val="000000"/>
                </a:solidFill>
                <a:latin typeface="Calibri"/>
                <a:cs typeface="Calibri"/>
              </a:rPr>
              <a:t>Case</a:t>
            </a:r>
            <a:r>
              <a:rPr sz="5250" spc="-10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5250" spc="-65" dirty="0">
                <a:solidFill>
                  <a:srgbClr val="000000"/>
                </a:solidFill>
                <a:latin typeface="Calibri"/>
                <a:cs typeface="Calibri"/>
              </a:rPr>
              <a:t>Study:</a:t>
            </a:r>
            <a:r>
              <a:rPr sz="525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5250" spc="-65" dirty="0">
                <a:solidFill>
                  <a:srgbClr val="000000"/>
                </a:solidFill>
                <a:latin typeface="Calibri"/>
                <a:cs typeface="Calibri"/>
              </a:rPr>
              <a:t>Amazon</a:t>
            </a:r>
            <a:r>
              <a:rPr sz="52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5250" spc="-90" dirty="0">
                <a:solidFill>
                  <a:srgbClr val="000000"/>
                </a:solidFill>
                <a:latin typeface="Calibri"/>
                <a:cs typeface="Calibri"/>
              </a:rPr>
              <a:t>Alexa</a:t>
            </a:r>
            <a:endParaRPr sz="52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4963" y="2229611"/>
            <a:ext cx="8276843" cy="4419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72944" y="6418577"/>
            <a:ext cx="7379334" cy="267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spc="10" dirty="0">
                <a:latin typeface="Calibri"/>
                <a:cs typeface="Calibri"/>
              </a:rPr>
              <a:t>These</a:t>
            </a:r>
            <a:r>
              <a:rPr sz="1550" dirty="0">
                <a:latin typeface="Calibri"/>
                <a:cs typeface="Calibri"/>
              </a:rPr>
              <a:t> four</a:t>
            </a:r>
            <a:r>
              <a:rPr sz="1550" spc="10" dirty="0">
                <a:latin typeface="Calibri"/>
                <a:cs typeface="Calibri"/>
              </a:rPr>
              <a:t> slides</a:t>
            </a:r>
            <a:r>
              <a:rPr sz="1550" spc="5" dirty="0">
                <a:latin typeface="Calibri"/>
                <a:cs typeface="Calibri"/>
              </a:rPr>
              <a:t> are</a:t>
            </a:r>
            <a:r>
              <a:rPr sz="1550" spc="1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based</a:t>
            </a:r>
            <a:r>
              <a:rPr sz="1550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on: </a:t>
            </a:r>
            <a:r>
              <a:rPr sz="1550" spc="30" dirty="0">
                <a:latin typeface="Calibri"/>
                <a:cs typeface="Calibri"/>
              </a:rPr>
              <a:t>Amazon</a:t>
            </a:r>
            <a:r>
              <a:rPr sz="1550" spc="-10" dirty="0">
                <a:latin typeface="Calibri"/>
                <a:cs typeface="Calibri"/>
              </a:rPr>
              <a:t> </a:t>
            </a:r>
            <a:r>
              <a:rPr sz="1550" spc="30" dirty="0">
                <a:latin typeface="Calibri"/>
                <a:cs typeface="Calibri"/>
              </a:rPr>
              <a:t>Alexa</a:t>
            </a:r>
            <a:r>
              <a:rPr sz="1550" spc="-15" dirty="0">
                <a:latin typeface="Calibri"/>
                <a:cs typeface="Calibri"/>
              </a:rPr>
              <a:t> </a:t>
            </a:r>
            <a:r>
              <a:rPr sz="1550" spc="30" dirty="0">
                <a:latin typeface="Calibri"/>
                <a:cs typeface="Calibri"/>
              </a:rPr>
              <a:t>talk</a:t>
            </a:r>
            <a:r>
              <a:rPr sz="1550" spc="-10" dirty="0">
                <a:latin typeface="Calibri"/>
                <a:cs typeface="Calibri"/>
              </a:rPr>
              <a:t> </a:t>
            </a:r>
            <a:r>
              <a:rPr sz="1550" spc="35" dirty="0">
                <a:latin typeface="Calibri"/>
                <a:cs typeface="Calibri"/>
              </a:rPr>
              <a:t>by</a:t>
            </a:r>
            <a:r>
              <a:rPr sz="1550" spc="5" dirty="0">
                <a:latin typeface="Calibri"/>
                <a:cs typeface="Calibri"/>
              </a:rPr>
              <a:t> </a:t>
            </a:r>
            <a:r>
              <a:rPr sz="1550" spc="30" dirty="0">
                <a:latin typeface="Calibri"/>
                <a:cs typeface="Calibri"/>
              </a:rPr>
              <a:t>Dr</a:t>
            </a:r>
            <a:r>
              <a:rPr sz="1550" spc="10" dirty="0">
                <a:latin typeface="Calibri"/>
                <a:cs typeface="Calibri"/>
              </a:rPr>
              <a:t> </a:t>
            </a:r>
            <a:r>
              <a:rPr sz="1550" spc="15" dirty="0">
                <a:latin typeface="Calibri"/>
                <a:cs typeface="Calibri"/>
              </a:rPr>
              <a:t>Craig</a:t>
            </a:r>
            <a:r>
              <a:rPr sz="1550" spc="-5" dirty="0">
                <a:latin typeface="Calibri"/>
                <a:cs typeface="Calibri"/>
              </a:rPr>
              <a:t> </a:t>
            </a:r>
            <a:r>
              <a:rPr sz="1550" spc="25" dirty="0">
                <a:latin typeface="Calibri"/>
                <a:cs typeface="Calibri"/>
              </a:rPr>
              <a:t>Saunders</a:t>
            </a:r>
            <a:r>
              <a:rPr sz="1550" spc="-2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(31</a:t>
            </a:r>
            <a:r>
              <a:rPr sz="1550" spc="15" dirty="0">
                <a:latin typeface="Calibri"/>
                <a:cs typeface="Calibri"/>
              </a:rPr>
              <a:t> </a:t>
            </a:r>
            <a:r>
              <a:rPr sz="1550" spc="10" dirty="0">
                <a:latin typeface="Calibri"/>
                <a:cs typeface="Calibri"/>
              </a:rPr>
              <a:t>January</a:t>
            </a:r>
            <a:r>
              <a:rPr sz="1550" spc="5" dirty="0">
                <a:latin typeface="Calibri"/>
                <a:cs typeface="Calibri"/>
              </a:rPr>
              <a:t> </a:t>
            </a:r>
            <a:r>
              <a:rPr sz="1550" spc="15" dirty="0">
                <a:latin typeface="Calibri"/>
                <a:cs typeface="Calibri"/>
              </a:rPr>
              <a:t>2018)</a:t>
            </a:r>
            <a:endParaRPr sz="1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282138"/>
            <a:ext cx="8025765" cy="323405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700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210" dirty="0">
                <a:latin typeface="Verdana"/>
                <a:cs typeface="Verdana"/>
              </a:rPr>
              <a:t>Q</a:t>
            </a:r>
            <a:r>
              <a:rPr sz="2450" spc="-55" dirty="0">
                <a:latin typeface="Verdana"/>
                <a:cs typeface="Verdana"/>
              </a:rPr>
              <a:t>u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75" dirty="0">
                <a:latin typeface="Verdana"/>
                <a:cs typeface="Verdana"/>
              </a:rPr>
              <a:t>v</a:t>
            </a:r>
            <a:r>
              <a:rPr sz="2450" spc="135" dirty="0">
                <a:latin typeface="Verdana"/>
                <a:cs typeface="Verdana"/>
              </a:rPr>
              <a:t>e</a:t>
            </a:r>
            <a:r>
              <a:rPr sz="2450" spc="-220" dirty="0">
                <a:latin typeface="Verdana"/>
                <a:cs typeface="Verdana"/>
              </a:rPr>
              <a:t> 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70" dirty="0">
                <a:latin typeface="Verdana"/>
                <a:cs typeface="Verdana"/>
              </a:rPr>
              <a:t>l</a:t>
            </a:r>
            <a:r>
              <a:rPr sz="2450" spc="-135" dirty="0">
                <a:latin typeface="Verdana"/>
                <a:cs typeface="Verdana"/>
              </a:rPr>
              <a:t>y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325" dirty="0">
                <a:latin typeface="Verdana"/>
                <a:cs typeface="Verdana"/>
              </a:rPr>
              <a:t>s</a:t>
            </a:r>
            <a:endParaRPr sz="245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50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-80" dirty="0">
                <a:latin typeface="Verdana"/>
                <a:cs typeface="Verdana"/>
              </a:rPr>
              <a:t>m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60" dirty="0">
                <a:latin typeface="Verdana"/>
                <a:cs typeface="Verdana"/>
              </a:rPr>
              <a:t>l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m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00" dirty="0">
                <a:latin typeface="Verdana"/>
                <a:cs typeface="Verdana"/>
              </a:rPr>
              <a:t>o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220" dirty="0">
                <a:latin typeface="Verdana"/>
                <a:cs typeface="Verdana"/>
              </a:rPr>
              <a:t>z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85" dirty="0">
                <a:latin typeface="Verdana"/>
                <a:cs typeface="Verdana"/>
              </a:rPr>
              <a:t>,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m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100" dirty="0">
                <a:latin typeface="Verdana"/>
                <a:cs typeface="Verdana"/>
              </a:rPr>
              <a:t>g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85" dirty="0">
                <a:latin typeface="Verdana"/>
                <a:cs typeface="Verdana"/>
              </a:rPr>
              <a:t>,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80" dirty="0">
                <a:latin typeface="Verdana"/>
                <a:cs typeface="Verdana"/>
              </a:rPr>
              <a:t>m</a:t>
            </a:r>
            <a:r>
              <a:rPr sz="2100" spc="100" dirty="0">
                <a:latin typeface="Verdana"/>
                <a:cs typeface="Verdana"/>
              </a:rPr>
              <a:t>o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20" dirty="0">
                <a:latin typeface="Verdana"/>
                <a:cs typeface="Verdana"/>
              </a:rPr>
              <a:t>t</a:t>
            </a:r>
            <a:endParaRPr sz="21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ED7C30"/>
              </a:buClr>
              <a:buFont typeface="Wingdings"/>
              <a:buChar char=""/>
            </a:pPr>
            <a:endParaRPr sz="335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210" dirty="0">
                <a:latin typeface="Verdana"/>
                <a:cs typeface="Verdana"/>
              </a:rPr>
              <a:t>Q</a:t>
            </a:r>
            <a:r>
              <a:rPr sz="2450" spc="-55" dirty="0">
                <a:latin typeface="Verdana"/>
                <a:cs typeface="Verdana"/>
              </a:rPr>
              <a:t>u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70" dirty="0">
                <a:latin typeface="Verdana"/>
                <a:cs typeface="Verdana"/>
              </a:rPr>
              <a:t>l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90" dirty="0">
                <a:latin typeface="Verdana"/>
                <a:cs typeface="Verdana"/>
              </a:rPr>
              <a:t>v</a:t>
            </a:r>
            <a:r>
              <a:rPr sz="2450" spc="135" dirty="0">
                <a:latin typeface="Verdana"/>
                <a:cs typeface="Verdana"/>
              </a:rPr>
              <a:t>e</a:t>
            </a:r>
            <a:r>
              <a:rPr sz="2450" spc="-220" dirty="0">
                <a:latin typeface="Verdana"/>
                <a:cs typeface="Verdana"/>
              </a:rPr>
              <a:t> 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70" dirty="0">
                <a:latin typeface="Verdana"/>
                <a:cs typeface="Verdana"/>
              </a:rPr>
              <a:t>l</a:t>
            </a:r>
            <a:r>
              <a:rPr sz="2450" spc="-135" dirty="0">
                <a:latin typeface="Verdana"/>
                <a:cs typeface="Verdana"/>
              </a:rPr>
              <a:t>y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325" dirty="0">
                <a:latin typeface="Verdana"/>
                <a:cs typeface="Verdana"/>
              </a:rPr>
              <a:t>s</a:t>
            </a:r>
            <a:endParaRPr sz="245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520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40" dirty="0">
                <a:latin typeface="Verdana"/>
                <a:cs typeface="Verdana"/>
              </a:rPr>
              <a:t>x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80" dirty="0">
                <a:latin typeface="Verdana"/>
                <a:cs typeface="Verdana"/>
              </a:rPr>
              <a:t>ss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30" dirty="0">
                <a:latin typeface="Verdana"/>
                <a:cs typeface="Verdana"/>
              </a:rPr>
              <a:t> 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80" dirty="0">
                <a:latin typeface="Verdana"/>
                <a:cs typeface="Verdana"/>
              </a:rPr>
              <a:t>f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50" dirty="0">
                <a:latin typeface="Verdana"/>
                <a:cs typeface="Verdana"/>
              </a:rPr>
              <a:t>l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80" dirty="0">
                <a:latin typeface="Verdana"/>
                <a:cs typeface="Verdana"/>
              </a:rPr>
              <a:t>m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280" dirty="0">
                <a:latin typeface="Verdana"/>
                <a:cs typeface="Verdana"/>
              </a:rPr>
              <a:t>s</a:t>
            </a:r>
            <a:endParaRPr sz="21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51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80" dirty="0">
                <a:latin typeface="Verdana"/>
                <a:cs typeface="Verdana"/>
              </a:rPr>
              <a:t>m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85" dirty="0">
                <a:latin typeface="Verdana"/>
                <a:cs typeface="Verdana"/>
              </a:rPr>
              <a:t>,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14" dirty="0">
                <a:latin typeface="Verdana"/>
                <a:cs typeface="Verdana"/>
              </a:rPr>
              <a:t>tt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85" dirty="0">
                <a:latin typeface="Verdana"/>
                <a:cs typeface="Verdana"/>
              </a:rPr>
              <a:t>,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80" dirty="0">
                <a:latin typeface="Verdana"/>
                <a:cs typeface="Verdana"/>
              </a:rPr>
              <a:t>s</a:t>
            </a:r>
            <a:endParaRPr sz="21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50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50" dirty="0">
                <a:latin typeface="Verdana"/>
                <a:cs typeface="Verdana"/>
              </a:rPr>
              <a:t>difficult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to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measure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100" dirty="0">
                <a:latin typeface="Verdana"/>
                <a:cs typeface="Verdana"/>
              </a:rPr>
              <a:t>sensibly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55" dirty="0">
                <a:latin typeface="Verdana"/>
                <a:cs typeface="Verdana"/>
              </a:rPr>
              <a:t>as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75" dirty="0">
                <a:latin typeface="Verdana"/>
                <a:cs typeface="Verdana"/>
              </a:rPr>
              <a:t>numbers</a:t>
            </a:r>
            <a:endParaRPr sz="2100">
              <a:latin typeface="Verdana"/>
              <a:cs typeface="Verdana"/>
            </a:endParaRPr>
          </a:p>
          <a:p>
            <a:pPr marL="1015365" lvl="2" indent="-201930">
              <a:lnSpc>
                <a:spcPct val="100000"/>
              </a:lnSpc>
              <a:spcBef>
                <a:spcPts val="430"/>
              </a:spcBef>
              <a:buClr>
                <a:srgbClr val="ED7C30"/>
              </a:buClr>
              <a:buFont typeface="Wingdings"/>
              <a:buChar char=""/>
              <a:tabLst>
                <a:tab pos="1016000" algn="l"/>
              </a:tabLst>
            </a:pPr>
            <a:r>
              <a:rPr sz="1750" spc="-35" dirty="0">
                <a:latin typeface="Verdana"/>
                <a:cs typeface="Verdana"/>
              </a:rPr>
              <a:t>e.g.</a:t>
            </a:r>
            <a:r>
              <a:rPr sz="1750" spc="-130" dirty="0">
                <a:latin typeface="Verdana"/>
                <a:cs typeface="Verdana"/>
              </a:rPr>
              <a:t> </a:t>
            </a:r>
            <a:r>
              <a:rPr sz="1750" spc="20" dirty="0">
                <a:latin typeface="Verdana"/>
                <a:cs typeface="Verdana"/>
              </a:rPr>
              <a:t>count</a:t>
            </a:r>
            <a:r>
              <a:rPr sz="1750" spc="-120" dirty="0">
                <a:latin typeface="Verdana"/>
                <a:cs typeface="Verdana"/>
              </a:rPr>
              <a:t> </a:t>
            </a:r>
            <a:r>
              <a:rPr sz="1750" spc="-30" dirty="0">
                <a:latin typeface="Verdana"/>
                <a:cs typeface="Verdana"/>
              </a:rPr>
              <a:t>number</a:t>
            </a:r>
            <a:r>
              <a:rPr sz="1750" spc="-145" dirty="0">
                <a:latin typeface="Verdana"/>
                <a:cs typeface="Verdana"/>
              </a:rPr>
              <a:t> </a:t>
            </a:r>
            <a:r>
              <a:rPr sz="1750" spc="10" dirty="0">
                <a:latin typeface="Verdana"/>
                <a:cs typeface="Verdana"/>
              </a:rPr>
              <a:t>of</a:t>
            </a:r>
            <a:r>
              <a:rPr sz="1750" spc="-135" dirty="0">
                <a:latin typeface="Verdana"/>
                <a:cs typeface="Verdana"/>
              </a:rPr>
              <a:t> </a:t>
            </a:r>
            <a:r>
              <a:rPr sz="1750" spc="-55" dirty="0">
                <a:latin typeface="Verdana"/>
                <a:cs typeface="Verdana"/>
              </a:rPr>
              <a:t>words</a:t>
            </a:r>
            <a:r>
              <a:rPr sz="1750" spc="-114" dirty="0">
                <a:latin typeface="Verdana"/>
                <a:cs typeface="Verdana"/>
              </a:rPr>
              <a:t> </a:t>
            </a:r>
            <a:r>
              <a:rPr sz="1750" spc="-15" dirty="0">
                <a:latin typeface="Verdana"/>
                <a:cs typeface="Verdana"/>
              </a:rPr>
              <a:t>to</a:t>
            </a:r>
            <a:r>
              <a:rPr sz="1750" spc="-120" dirty="0">
                <a:latin typeface="Verdana"/>
                <a:cs typeface="Verdana"/>
              </a:rPr>
              <a:t> </a:t>
            </a:r>
            <a:r>
              <a:rPr sz="1750" spc="-35" dirty="0">
                <a:latin typeface="Verdana"/>
                <a:cs typeface="Verdana"/>
              </a:rPr>
              <a:t>measure</a:t>
            </a:r>
            <a:r>
              <a:rPr sz="1750" spc="-155" dirty="0">
                <a:latin typeface="Verdana"/>
                <a:cs typeface="Verdana"/>
              </a:rPr>
              <a:t> </a:t>
            </a:r>
            <a:r>
              <a:rPr sz="1750" spc="-45" dirty="0">
                <a:latin typeface="Verdana"/>
                <a:cs typeface="Verdana"/>
              </a:rPr>
              <a:t>dissatisfaction</a:t>
            </a:r>
            <a:endParaRPr sz="175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7809865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325" dirty="0"/>
              <a:t>Q</a:t>
            </a:r>
            <a:r>
              <a:rPr sz="3850" spc="-90" dirty="0"/>
              <a:t>u</a:t>
            </a:r>
            <a:r>
              <a:rPr sz="3850" spc="325" dirty="0"/>
              <a:t>a</a:t>
            </a:r>
            <a:r>
              <a:rPr sz="3850" spc="-85" dirty="0"/>
              <a:t>n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-215" dirty="0"/>
              <a:t>t</a:t>
            </a:r>
            <a:r>
              <a:rPr sz="3850" spc="325" dirty="0"/>
              <a:t>a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-150" dirty="0"/>
              <a:t>v</a:t>
            </a:r>
            <a:r>
              <a:rPr sz="3850" spc="215" dirty="0"/>
              <a:t>e</a:t>
            </a:r>
            <a:r>
              <a:rPr sz="3850" spc="-325" dirty="0"/>
              <a:t> </a:t>
            </a:r>
            <a:r>
              <a:rPr sz="3850" spc="-150" dirty="0"/>
              <a:t>v</a:t>
            </a:r>
            <a:r>
              <a:rPr sz="3850" spc="-515" dirty="0"/>
              <a:t>s</a:t>
            </a:r>
            <a:r>
              <a:rPr sz="3850" spc="-335" dirty="0"/>
              <a:t>.</a:t>
            </a:r>
            <a:r>
              <a:rPr sz="3850" spc="-300" dirty="0"/>
              <a:t> </a:t>
            </a:r>
            <a:r>
              <a:rPr sz="3850" spc="325" dirty="0"/>
              <a:t>Q</a:t>
            </a:r>
            <a:r>
              <a:rPr sz="3850" spc="-90" dirty="0"/>
              <a:t>u</a:t>
            </a:r>
            <a:r>
              <a:rPr sz="3850" spc="325" dirty="0"/>
              <a:t>a</a:t>
            </a:r>
            <a:r>
              <a:rPr sz="3850" spc="-295" dirty="0"/>
              <a:t>li</a:t>
            </a:r>
            <a:r>
              <a:rPr sz="3850" spc="-215" dirty="0"/>
              <a:t>t</a:t>
            </a:r>
            <a:r>
              <a:rPr sz="3850" spc="325" dirty="0"/>
              <a:t>a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-150" dirty="0"/>
              <a:t>v</a:t>
            </a:r>
            <a:r>
              <a:rPr sz="3850" spc="215" dirty="0"/>
              <a:t>e</a:t>
            </a:r>
            <a:r>
              <a:rPr sz="3850" spc="-325" dirty="0"/>
              <a:t> </a:t>
            </a:r>
            <a:r>
              <a:rPr sz="3850" spc="-95" dirty="0"/>
              <a:t>D</a:t>
            </a:r>
            <a:r>
              <a:rPr sz="3850" spc="325" dirty="0"/>
              <a:t>a</a:t>
            </a:r>
            <a:r>
              <a:rPr sz="3850" spc="-215" dirty="0"/>
              <a:t>t</a:t>
            </a:r>
            <a:r>
              <a:rPr sz="3850" spc="325" dirty="0"/>
              <a:t>a</a:t>
            </a:r>
            <a:endParaRPr sz="38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3867150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-750" dirty="0"/>
              <a:t>I</a:t>
            </a:r>
            <a:r>
              <a:rPr sz="3850" spc="-85" dirty="0"/>
              <a:t>n</a:t>
            </a:r>
            <a:r>
              <a:rPr sz="3850" spc="-295" dirty="0"/>
              <a:t>i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325" dirty="0"/>
              <a:t>a</a:t>
            </a:r>
            <a:r>
              <a:rPr sz="3850" spc="-285" dirty="0"/>
              <a:t>l</a:t>
            </a:r>
            <a:r>
              <a:rPr sz="3850" spc="-305" dirty="0"/>
              <a:t> </a:t>
            </a:r>
            <a:r>
              <a:rPr sz="3850" spc="-30" dirty="0"/>
              <a:t>P</a:t>
            </a:r>
            <a:r>
              <a:rPr sz="3850" spc="-484" dirty="0"/>
              <a:t>r</a:t>
            </a:r>
            <a:r>
              <a:rPr sz="3850" spc="190" dirty="0"/>
              <a:t>o</a:t>
            </a:r>
            <a:r>
              <a:rPr sz="3850" spc="484" dirty="0"/>
              <a:t>c</a:t>
            </a:r>
            <a:r>
              <a:rPr sz="3850" spc="210" dirty="0"/>
              <a:t>e</a:t>
            </a:r>
            <a:r>
              <a:rPr sz="3850" spc="-515" dirty="0"/>
              <a:t>ss</a:t>
            </a:r>
            <a:r>
              <a:rPr sz="3850" spc="-295" dirty="0"/>
              <a:t>i</a:t>
            </a:r>
            <a:r>
              <a:rPr sz="3850" spc="-85" dirty="0"/>
              <a:t>n</a:t>
            </a:r>
            <a:r>
              <a:rPr sz="3850" spc="200" dirty="0"/>
              <a:t>g</a:t>
            </a:r>
            <a:endParaRPr sz="3850"/>
          </a:p>
        </p:txBody>
      </p:sp>
      <p:grpSp>
        <p:nvGrpSpPr>
          <p:cNvPr id="3" name="object 3"/>
          <p:cNvGrpSpPr/>
          <p:nvPr/>
        </p:nvGrpSpPr>
        <p:grpSpPr>
          <a:xfrm>
            <a:off x="2173102" y="2186939"/>
            <a:ext cx="7152640" cy="4471670"/>
            <a:chOff x="2173102" y="2186939"/>
            <a:chExt cx="7152640" cy="44716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3102" y="2186939"/>
              <a:ext cx="7152131" cy="44714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73102" y="2186939"/>
              <a:ext cx="7152131" cy="447141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6179820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-750" dirty="0"/>
              <a:t>I</a:t>
            </a:r>
            <a:r>
              <a:rPr sz="3850" spc="-85" dirty="0"/>
              <a:t>n</a:t>
            </a:r>
            <a:r>
              <a:rPr sz="3850" spc="-295" dirty="0"/>
              <a:t>i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325" dirty="0"/>
              <a:t>a</a:t>
            </a:r>
            <a:r>
              <a:rPr sz="3850" spc="-285" dirty="0"/>
              <a:t>l</a:t>
            </a:r>
            <a:r>
              <a:rPr sz="3850" spc="-305" dirty="0"/>
              <a:t> </a:t>
            </a:r>
            <a:r>
              <a:rPr sz="3850" spc="-30" dirty="0"/>
              <a:t>P</a:t>
            </a:r>
            <a:r>
              <a:rPr sz="3850" spc="-484" dirty="0"/>
              <a:t>r</a:t>
            </a:r>
            <a:r>
              <a:rPr sz="3850" spc="190" dirty="0"/>
              <a:t>o</a:t>
            </a:r>
            <a:r>
              <a:rPr sz="3850" spc="484" dirty="0"/>
              <a:t>c</a:t>
            </a:r>
            <a:r>
              <a:rPr sz="3850" spc="210" dirty="0"/>
              <a:t>e</a:t>
            </a:r>
            <a:r>
              <a:rPr sz="3850" spc="-515" dirty="0"/>
              <a:t>ss</a:t>
            </a:r>
            <a:r>
              <a:rPr sz="3850" spc="-295" dirty="0"/>
              <a:t>i</a:t>
            </a:r>
            <a:r>
              <a:rPr sz="3850" spc="-85" dirty="0"/>
              <a:t>n</a:t>
            </a:r>
            <a:r>
              <a:rPr sz="3850" spc="200" dirty="0"/>
              <a:t>g</a:t>
            </a:r>
            <a:r>
              <a:rPr sz="3850" spc="-680" dirty="0"/>
              <a:t>:</a:t>
            </a:r>
            <a:r>
              <a:rPr sz="3850" spc="-325" dirty="0"/>
              <a:t> </a:t>
            </a:r>
            <a:r>
              <a:rPr sz="3850" spc="-360" dirty="0"/>
              <a:t>E</a:t>
            </a:r>
            <a:r>
              <a:rPr sz="3850" spc="-425" dirty="0"/>
              <a:t>x</a:t>
            </a:r>
            <a:r>
              <a:rPr sz="3850" spc="325" dirty="0"/>
              <a:t>a</a:t>
            </a:r>
            <a:r>
              <a:rPr sz="3850" spc="-130" dirty="0"/>
              <a:t>m</a:t>
            </a:r>
            <a:r>
              <a:rPr sz="3850" spc="225" dirty="0"/>
              <a:t>p</a:t>
            </a:r>
            <a:r>
              <a:rPr sz="3850" spc="-295" dirty="0"/>
              <a:t>l</a:t>
            </a:r>
            <a:r>
              <a:rPr sz="3850" spc="215" dirty="0"/>
              <a:t>e</a:t>
            </a:r>
            <a:endParaRPr sz="3850"/>
          </a:p>
        </p:txBody>
      </p:sp>
      <p:sp>
        <p:nvSpPr>
          <p:cNvPr id="3" name="object 3"/>
          <p:cNvSpPr txBox="1"/>
          <p:nvPr/>
        </p:nvSpPr>
        <p:spPr>
          <a:xfrm>
            <a:off x="1735200" y="2381503"/>
            <a:ext cx="730123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00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100" spc="165" dirty="0">
                <a:latin typeface="Verdana"/>
                <a:cs typeface="Verdana"/>
              </a:rPr>
              <a:t>Q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50" dirty="0">
                <a:latin typeface="Verdana"/>
                <a:cs typeface="Verdana"/>
              </a:rPr>
              <a:t>nn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00" dirty="0">
                <a:latin typeface="Verdana"/>
                <a:cs typeface="Verdana"/>
              </a:rPr>
              <a:t>o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70" dirty="0">
                <a:latin typeface="Verdana"/>
                <a:cs typeface="Verdana"/>
              </a:rPr>
              <a:t>v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50" dirty="0">
                <a:latin typeface="Verdana"/>
                <a:cs typeface="Verdana"/>
              </a:rPr>
              <a:t>l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85" dirty="0">
                <a:latin typeface="Verdana"/>
                <a:cs typeface="Verdana"/>
              </a:rPr>
              <a:t> 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5" dirty="0">
                <a:latin typeface="Verdana"/>
                <a:cs typeface="Verdana"/>
              </a:rPr>
              <a:t>w</a:t>
            </a:r>
            <a:r>
              <a:rPr sz="2100" spc="100" dirty="0">
                <a:latin typeface="Verdana"/>
                <a:cs typeface="Verdana"/>
              </a:rPr>
              <a:t>o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80" dirty="0">
                <a:latin typeface="Verdana"/>
                <a:cs typeface="Verdana"/>
              </a:rPr>
              <a:t>ff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20" dirty="0">
                <a:latin typeface="Verdana"/>
                <a:cs typeface="Verdana"/>
              </a:rPr>
              <a:t>t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95" dirty="0">
                <a:latin typeface="Verdana"/>
                <a:cs typeface="Verdana"/>
              </a:rPr>
              <a:t>g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280" dirty="0">
                <a:latin typeface="Verdana"/>
                <a:cs typeface="Verdana"/>
              </a:rPr>
              <a:t>s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99010" y="3015995"/>
            <a:ext cx="6807834" cy="3629025"/>
            <a:chOff x="2199010" y="3015995"/>
            <a:chExt cx="6807834" cy="36290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9010" y="3015995"/>
              <a:ext cx="6807707" cy="36286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9010" y="3015995"/>
              <a:ext cx="6807707" cy="36286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6179820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-750" dirty="0"/>
              <a:t>I</a:t>
            </a:r>
            <a:r>
              <a:rPr sz="3850" spc="-85" dirty="0"/>
              <a:t>n</a:t>
            </a:r>
            <a:r>
              <a:rPr sz="3850" spc="-295" dirty="0"/>
              <a:t>i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325" dirty="0"/>
              <a:t>a</a:t>
            </a:r>
            <a:r>
              <a:rPr sz="3850" spc="-285" dirty="0"/>
              <a:t>l</a:t>
            </a:r>
            <a:r>
              <a:rPr sz="3850" spc="-305" dirty="0"/>
              <a:t> </a:t>
            </a:r>
            <a:r>
              <a:rPr sz="3850" spc="-30" dirty="0"/>
              <a:t>P</a:t>
            </a:r>
            <a:r>
              <a:rPr sz="3850" spc="-484" dirty="0"/>
              <a:t>r</a:t>
            </a:r>
            <a:r>
              <a:rPr sz="3850" spc="190" dirty="0"/>
              <a:t>o</a:t>
            </a:r>
            <a:r>
              <a:rPr sz="3850" spc="484" dirty="0"/>
              <a:t>c</a:t>
            </a:r>
            <a:r>
              <a:rPr sz="3850" spc="210" dirty="0"/>
              <a:t>e</a:t>
            </a:r>
            <a:r>
              <a:rPr sz="3850" spc="-515" dirty="0"/>
              <a:t>ss</a:t>
            </a:r>
            <a:r>
              <a:rPr sz="3850" spc="-295" dirty="0"/>
              <a:t>i</a:t>
            </a:r>
            <a:r>
              <a:rPr sz="3850" spc="-85" dirty="0"/>
              <a:t>n</a:t>
            </a:r>
            <a:r>
              <a:rPr sz="3850" spc="200" dirty="0"/>
              <a:t>g</a:t>
            </a:r>
            <a:r>
              <a:rPr sz="3850" spc="-680" dirty="0"/>
              <a:t>:</a:t>
            </a:r>
            <a:r>
              <a:rPr sz="3850" spc="-325" dirty="0"/>
              <a:t> </a:t>
            </a:r>
            <a:r>
              <a:rPr sz="3850" spc="-360" dirty="0"/>
              <a:t>E</a:t>
            </a:r>
            <a:r>
              <a:rPr sz="3850" spc="-425" dirty="0"/>
              <a:t>x</a:t>
            </a:r>
            <a:r>
              <a:rPr sz="3850" spc="325" dirty="0"/>
              <a:t>a</a:t>
            </a:r>
            <a:r>
              <a:rPr sz="3850" spc="-130" dirty="0"/>
              <a:t>m</a:t>
            </a:r>
            <a:r>
              <a:rPr sz="3850" spc="225" dirty="0"/>
              <a:t>p</a:t>
            </a:r>
            <a:r>
              <a:rPr sz="3850" spc="-295" dirty="0"/>
              <a:t>l</a:t>
            </a:r>
            <a:r>
              <a:rPr sz="3850" spc="215" dirty="0"/>
              <a:t>e</a:t>
            </a:r>
            <a:endParaRPr sz="3850"/>
          </a:p>
        </p:txBody>
      </p:sp>
      <p:sp>
        <p:nvSpPr>
          <p:cNvPr id="3" name="object 3"/>
          <p:cNvSpPr txBox="1"/>
          <p:nvPr/>
        </p:nvSpPr>
        <p:spPr>
          <a:xfrm>
            <a:off x="1735200" y="2314791"/>
            <a:ext cx="7301230" cy="67627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370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100" spc="165" dirty="0">
                <a:latin typeface="Verdana"/>
                <a:cs typeface="Verdana"/>
              </a:rPr>
              <a:t>Q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50" dirty="0">
                <a:latin typeface="Verdana"/>
                <a:cs typeface="Verdana"/>
              </a:rPr>
              <a:t>nn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00" dirty="0">
                <a:latin typeface="Verdana"/>
                <a:cs typeface="Verdana"/>
              </a:rPr>
              <a:t>o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70" dirty="0">
                <a:latin typeface="Verdana"/>
                <a:cs typeface="Verdana"/>
              </a:rPr>
              <a:t>v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50" dirty="0">
                <a:latin typeface="Verdana"/>
                <a:cs typeface="Verdana"/>
              </a:rPr>
              <a:t>l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85" dirty="0">
                <a:latin typeface="Verdana"/>
                <a:cs typeface="Verdana"/>
              </a:rPr>
              <a:t> 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5" dirty="0">
                <a:latin typeface="Verdana"/>
                <a:cs typeface="Verdana"/>
              </a:rPr>
              <a:t>w</a:t>
            </a:r>
            <a:r>
              <a:rPr sz="2100" spc="100" dirty="0">
                <a:latin typeface="Verdana"/>
                <a:cs typeface="Verdana"/>
              </a:rPr>
              <a:t>o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80" dirty="0">
                <a:latin typeface="Verdana"/>
                <a:cs typeface="Verdana"/>
              </a:rPr>
              <a:t>ff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20" dirty="0">
                <a:latin typeface="Verdana"/>
                <a:cs typeface="Verdana"/>
              </a:rPr>
              <a:t>t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95" dirty="0">
                <a:latin typeface="Verdana"/>
                <a:cs typeface="Verdana"/>
              </a:rPr>
              <a:t>g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280" dirty="0">
                <a:latin typeface="Verdana"/>
                <a:cs typeface="Verdana"/>
              </a:rPr>
              <a:t>s</a:t>
            </a:r>
            <a:endParaRPr sz="21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229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1750" spc="-145" dirty="0">
                <a:latin typeface="Verdana"/>
                <a:cs typeface="Verdana"/>
              </a:rPr>
              <a:t>100</a:t>
            </a:r>
            <a:r>
              <a:rPr sz="1750" spc="-125" dirty="0">
                <a:latin typeface="Verdana"/>
                <a:cs typeface="Verdana"/>
              </a:rPr>
              <a:t> </a:t>
            </a:r>
            <a:r>
              <a:rPr sz="1750" spc="-220" dirty="0">
                <a:latin typeface="Verdana"/>
                <a:cs typeface="Verdana"/>
              </a:rPr>
              <a:t>r</a:t>
            </a:r>
            <a:r>
              <a:rPr sz="1750" spc="95" dirty="0">
                <a:latin typeface="Verdana"/>
                <a:cs typeface="Verdana"/>
              </a:rPr>
              <a:t>e</a:t>
            </a:r>
            <a:r>
              <a:rPr sz="1750" spc="-235" dirty="0">
                <a:latin typeface="Verdana"/>
                <a:cs typeface="Verdana"/>
              </a:rPr>
              <a:t>s</a:t>
            </a:r>
            <a:r>
              <a:rPr sz="1750" spc="100" dirty="0">
                <a:latin typeface="Verdana"/>
                <a:cs typeface="Verdana"/>
              </a:rPr>
              <a:t>p</a:t>
            </a:r>
            <a:r>
              <a:rPr sz="1750" spc="90" dirty="0">
                <a:latin typeface="Verdana"/>
                <a:cs typeface="Verdana"/>
              </a:rPr>
              <a:t>o</a:t>
            </a:r>
            <a:r>
              <a:rPr sz="1750" spc="-45" dirty="0">
                <a:latin typeface="Verdana"/>
                <a:cs typeface="Verdana"/>
              </a:rPr>
              <a:t>n</a:t>
            </a:r>
            <a:r>
              <a:rPr sz="1750" spc="100" dirty="0">
                <a:latin typeface="Verdana"/>
                <a:cs typeface="Verdana"/>
              </a:rPr>
              <a:t>d</a:t>
            </a:r>
            <a:r>
              <a:rPr sz="1750" spc="95" dirty="0">
                <a:latin typeface="Verdana"/>
                <a:cs typeface="Verdana"/>
              </a:rPr>
              <a:t>e</a:t>
            </a:r>
            <a:r>
              <a:rPr sz="1750" spc="-45" dirty="0">
                <a:latin typeface="Verdana"/>
                <a:cs typeface="Verdana"/>
              </a:rPr>
              <a:t>n</a:t>
            </a:r>
            <a:r>
              <a:rPr sz="1750" spc="-110" dirty="0">
                <a:latin typeface="Verdana"/>
                <a:cs typeface="Verdana"/>
              </a:rPr>
              <a:t>t</a:t>
            </a:r>
            <a:r>
              <a:rPr sz="1750" spc="-235" dirty="0">
                <a:latin typeface="Verdana"/>
                <a:cs typeface="Verdana"/>
              </a:rPr>
              <a:t>s</a:t>
            </a:r>
            <a:r>
              <a:rPr sz="1750" spc="-135" dirty="0">
                <a:latin typeface="Verdana"/>
                <a:cs typeface="Verdana"/>
              </a:rPr>
              <a:t> </a:t>
            </a:r>
            <a:r>
              <a:rPr sz="1750" spc="-70" dirty="0">
                <a:latin typeface="Verdana"/>
                <a:cs typeface="Verdana"/>
              </a:rPr>
              <a:t>f</a:t>
            </a:r>
            <a:r>
              <a:rPr sz="1750" spc="90" dirty="0">
                <a:latin typeface="Verdana"/>
                <a:cs typeface="Verdana"/>
              </a:rPr>
              <a:t>o</a:t>
            </a:r>
            <a:r>
              <a:rPr sz="1750" spc="-220" dirty="0">
                <a:latin typeface="Verdana"/>
                <a:cs typeface="Verdana"/>
              </a:rPr>
              <a:t>r</a:t>
            </a:r>
            <a:r>
              <a:rPr sz="1750" spc="-135" dirty="0">
                <a:latin typeface="Verdana"/>
                <a:cs typeface="Verdana"/>
              </a:rPr>
              <a:t> </a:t>
            </a:r>
            <a:r>
              <a:rPr sz="1750" spc="-110" dirty="0">
                <a:latin typeface="Verdana"/>
                <a:cs typeface="Verdana"/>
              </a:rPr>
              <a:t>t</a:t>
            </a:r>
            <a:r>
              <a:rPr sz="1750" spc="-45" dirty="0">
                <a:latin typeface="Verdana"/>
                <a:cs typeface="Verdana"/>
              </a:rPr>
              <a:t>h</a:t>
            </a:r>
            <a:r>
              <a:rPr sz="1750" spc="95" dirty="0">
                <a:latin typeface="Verdana"/>
                <a:cs typeface="Verdana"/>
              </a:rPr>
              <a:t>e</a:t>
            </a:r>
            <a:r>
              <a:rPr sz="1750" spc="-125" dirty="0">
                <a:latin typeface="Verdana"/>
                <a:cs typeface="Verdana"/>
              </a:rPr>
              <a:t> </a:t>
            </a:r>
            <a:r>
              <a:rPr sz="1750" spc="95" dirty="0">
                <a:latin typeface="Verdana"/>
                <a:cs typeface="Verdana"/>
              </a:rPr>
              <a:t>e</a:t>
            </a:r>
            <a:r>
              <a:rPr sz="1750" spc="-45" dirty="0">
                <a:latin typeface="Verdana"/>
                <a:cs typeface="Verdana"/>
              </a:rPr>
              <a:t>v</a:t>
            </a:r>
            <a:r>
              <a:rPr sz="1750" spc="145" dirty="0">
                <a:latin typeface="Verdana"/>
                <a:cs typeface="Verdana"/>
              </a:rPr>
              <a:t>a</a:t>
            </a:r>
            <a:r>
              <a:rPr sz="1750" spc="-125" dirty="0">
                <a:latin typeface="Verdana"/>
                <a:cs typeface="Verdana"/>
              </a:rPr>
              <a:t>l</a:t>
            </a:r>
            <a:r>
              <a:rPr sz="1750" spc="-55" dirty="0">
                <a:latin typeface="Verdana"/>
                <a:cs typeface="Verdana"/>
              </a:rPr>
              <a:t>u</a:t>
            </a:r>
            <a:r>
              <a:rPr sz="1750" spc="145" dirty="0">
                <a:latin typeface="Verdana"/>
                <a:cs typeface="Verdana"/>
              </a:rPr>
              <a:t>a</a:t>
            </a:r>
            <a:r>
              <a:rPr sz="1750" spc="-110" dirty="0">
                <a:latin typeface="Verdana"/>
                <a:cs typeface="Verdana"/>
              </a:rPr>
              <a:t>t</a:t>
            </a:r>
            <a:r>
              <a:rPr sz="1750" spc="-125" dirty="0">
                <a:latin typeface="Verdana"/>
                <a:cs typeface="Verdana"/>
              </a:rPr>
              <a:t>i</a:t>
            </a:r>
            <a:r>
              <a:rPr sz="1750" spc="75" dirty="0">
                <a:latin typeface="Verdana"/>
                <a:cs typeface="Verdana"/>
              </a:rPr>
              <a:t>o</a:t>
            </a:r>
            <a:r>
              <a:rPr sz="1750" spc="-40" dirty="0">
                <a:latin typeface="Verdana"/>
                <a:cs typeface="Verdana"/>
              </a:rPr>
              <a:t>n</a:t>
            </a:r>
            <a:r>
              <a:rPr sz="1750" spc="-160" dirty="0">
                <a:latin typeface="Verdana"/>
                <a:cs typeface="Verdana"/>
              </a:rPr>
              <a:t> </a:t>
            </a:r>
            <a:r>
              <a:rPr sz="1750" spc="90" dirty="0">
                <a:latin typeface="Verdana"/>
                <a:cs typeface="Verdana"/>
              </a:rPr>
              <a:t>o</a:t>
            </a:r>
            <a:r>
              <a:rPr sz="1750" spc="-70" dirty="0">
                <a:latin typeface="Verdana"/>
                <a:cs typeface="Verdana"/>
              </a:rPr>
              <a:t>f</a:t>
            </a:r>
            <a:r>
              <a:rPr sz="1750" spc="-135" dirty="0">
                <a:latin typeface="Verdana"/>
                <a:cs typeface="Verdana"/>
              </a:rPr>
              <a:t> </a:t>
            </a:r>
            <a:r>
              <a:rPr sz="1750" spc="100" dirty="0">
                <a:latin typeface="Verdana"/>
                <a:cs typeface="Verdana"/>
              </a:rPr>
              <a:t>p</a:t>
            </a:r>
            <a:r>
              <a:rPr sz="1750" spc="-45" dirty="0">
                <a:latin typeface="Verdana"/>
                <a:cs typeface="Verdana"/>
              </a:rPr>
              <a:t>h</a:t>
            </a:r>
            <a:r>
              <a:rPr sz="1750" spc="90" dirty="0">
                <a:latin typeface="Verdana"/>
                <a:cs typeface="Verdana"/>
              </a:rPr>
              <a:t>o</a:t>
            </a:r>
            <a:r>
              <a:rPr sz="1750" spc="-45" dirty="0">
                <a:latin typeface="Verdana"/>
                <a:cs typeface="Verdana"/>
              </a:rPr>
              <a:t>n</a:t>
            </a:r>
            <a:r>
              <a:rPr sz="1750" spc="95" dirty="0">
                <a:latin typeface="Verdana"/>
                <a:cs typeface="Verdana"/>
              </a:rPr>
              <a:t>e</a:t>
            </a:r>
            <a:r>
              <a:rPr sz="1750" spc="-135" dirty="0">
                <a:latin typeface="Verdana"/>
                <a:cs typeface="Verdana"/>
              </a:rPr>
              <a:t> </a:t>
            </a:r>
            <a:r>
              <a:rPr sz="1750" spc="-145" dirty="0">
                <a:latin typeface="Verdana"/>
                <a:cs typeface="Verdana"/>
              </a:rPr>
              <a:t>1</a:t>
            </a:r>
            <a:endParaRPr sz="175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19302" y="3465576"/>
            <a:ext cx="8440420" cy="3083560"/>
            <a:chOff x="1519302" y="3465576"/>
            <a:chExt cx="8440420" cy="30835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9302" y="3465576"/>
              <a:ext cx="8439911" cy="30830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9302" y="3465576"/>
              <a:ext cx="8439911" cy="30830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289144"/>
            <a:ext cx="7620634" cy="374522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409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250" spc="10" dirty="0">
                <a:latin typeface="Verdana"/>
                <a:cs typeface="Verdana"/>
              </a:rPr>
              <a:t>Averages</a:t>
            </a:r>
            <a:endParaRPr sz="225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280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1900" spc="20" dirty="0">
                <a:latin typeface="Verdana"/>
                <a:cs typeface="Verdana"/>
              </a:rPr>
              <a:t>Mean:</a:t>
            </a:r>
            <a:r>
              <a:rPr sz="1900" spc="-150" dirty="0">
                <a:latin typeface="Verdana"/>
                <a:cs typeface="Verdana"/>
              </a:rPr>
              <a:t> </a:t>
            </a:r>
            <a:r>
              <a:rPr sz="1900" spc="150" dirty="0">
                <a:latin typeface="Verdana"/>
                <a:cs typeface="Verdana"/>
              </a:rPr>
              <a:t>add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50" dirty="0">
                <a:latin typeface="Verdana"/>
                <a:cs typeface="Verdana"/>
              </a:rPr>
              <a:t>up</a:t>
            </a:r>
            <a:r>
              <a:rPr sz="1900" spc="-140" dirty="0">
                <a:latin typeface="Verdana"/>
                <a:cs typeface="Verdana"/>
              </a:rPr>
              <a:t> </a:t>
            </a:r>
            <a:r>
              <a:rPr sz="1900" spc="-30" dirty="0">
                <a:latin typeface="Verdana"/>
                <a:cs typeface="Verdana"/>
              </a:rPr>
              <a:t>values</a:t>
            </a:r>
            <a:r>
              <a:rPr sz="1900" spc="-160" dirty="0">
                <a:latin typeface="Verdana"/>
                <a:cs typeface="Verdana"/>
              </a:rPr>
              <a:t> </a:t>
            </a:r>
            <a:r>
              <a:rPr sz="1900" spc="95" dirty="0">
                <a:latin typeface="Verdana"/>
                <a:cs typeface="Verdana"/>
              </a:rPr>
              <a:t>and</a:t>
            </a:r>
            <a:r>
              <a:rPr sz="1900" spc="-140" dirty="0">
                <a:latin typeface="Verdana"/>
                <a:cs typeface="Verdana"/>
              </a:rPr>
              <a:t> </a:t>
            </a:r>
            <a:r>
              <a:rPr sz="1900" spc="15" dirty="0">
                <a:latin typeface="Verdana"/>
                <a:cs typeface="Verdana"/>
              </a:rPr>
              <a:t>divide</a:t>
            </a:r>
            <a:r>
              <a:rPr sz="1900" spc="-160" dirty="0">
                <a:latin typeface="Verdana"/>
                <a:cs typeface="Verdana"/>
              </a:rPr>
              <a:t> </a:t>
            </a:r>
            <a:r>
              <a:rPr sz="1900" spc="20" dirty="0">
                <a:latin typeface="Verdana"/>
                <a:cs typeface="Verdana"/>
              </a:rPr>
              <a:t>by</a:t>
            </a:r>
            <a:r>
              <a:rPr sz="1900" spc="-145" dirty="0">
                <a:latin typeface="Verdana"/>
                <a:cs typeface="Verdana"/>
              </a:rPr>
              <a:t> </a:t>
            </a:r>
            <a:r>
              <a:rPr sz="1900" spc="-15" dirty="0">
                <a:latin typeface="Verdana"/>
                <a:cs typeface="Verdana"/>
              </a:rPr>
              <a:t>number</a:t>
            </a:r>
            <a:r>
              <a:rPr sz="1900" spc="-160" dirty="0">
                <a:latin typeface="Verdana"/>
                <a:cs typeface="Verdana"/>
              </a:rPr>
              <a:t> </a:t>
            </a:r>
            <a:r>
              <a:rPr sz="1900" spc="20" dirty="0">
                <a:latin typeface="Verdana"/>
                <a:cs typeface="Verdana"/>
              </a:rPr>
              <a:t>of</a:t>
            </a:r>
            <a:r>
              <a:rPr sz="1900" spc="-130" dirty="0">
                <a:latin typeface="Verdana"/>
                <a:cs typeface="Verdana"/>
              </a:rPr>
              <a:t> </a:t>
            </a:r>
            <a:r>
              <a:rPr sz="1900" spc="100" dirty="0">
                <a:latin typeface="Verdana"/>
                <a:cs typeface="Verdana"/>
              </a:rPr>
              <a:t>data</a:t>
            </a:r>
            <a:r>
              <a:rPr sz="1900" spc="-140" dirty="0">
                <a:latin typeface="Verdana"/>
                <a:cs typeface="Verdana"/>
              </a:rPr>
              <a:t> </a:t>
            </a:r>
            <a:r>
              <a:rPr sz="1900" spc="-40" dirty="0">
                <a:latin typeface="Verdana"/>
                <a:cs typeface="Verdana"/>
              </a:rPr>
              <a:t>points</a:t>
            </a:r>
            <a:endParaRPr sz="19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26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1900" spc="170" dirty="0">
                <a:latin typeface="Verdana"/>
                <a:cs typeface="Verdana"/>
              </a:rPr>
              <a:t>M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130" dirty="0">
                <a:latin typeface="Verdana"/>
                <a:cs typeface="Verdana"/>
              </a:rPr>
              <a:t>d</a:t>
            </a:r>
            <a:r>
              <a:rPr sz="1900" spc="-114" dirty="0">
                <a:latin typeface="Verdana"/>
                <a:cs typeface="Verdana"/>
              </a:rPr>
              <a:t>i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30" dirty="0">
                <a:latin typeface="Verdana"/>
                <a:cs typeface="Verdana"/>
              </a:rPr>
              <a:t>n</a:t>
            </a:r>
            <a:r>
              <a:rPr sz="1900" spc="-330" dirty="0">
                <a:latin typeface="Verdana"/>
                <a:cs typeface="Verdana"/>
              </a:rPr>
              <a:t>: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45" dirty="0">
                <a:solidFill>
                  <a:srgbClr val="5A9BD5"/>
                </a:solidFill>
                <a:latin typeface="Verdana"/>
                <a:cs typeface="Verdana"/>
              </a:rPr>
              <a:t>m</a:t>
            </a:r>
            <a:r>
              <a:rPr sz="1900" spc="-114" dirty="0">
                <a:solidFill>
                  <a:srgbClr val="5A9BD5"/>
                </a:solidFill>
                <a:latin typeface="Verdana"/>
                <a:cs typeface="Verdana"/>
              </a:rPr>
              <a:t>i</a:t>
            </a:r>
            <a:r>
              <a:rPr sz="1900" spc="130" dirty="0">
                <a:solidFill>
                  <a:srgbClr val="5A9BD5"/>
                </a:solidFill>
                <a:latin typeface="Verdana"/>
                <a:cs typeface="Verdana"/>
              </a:rPr>
              <a:t>dd</a:t>
            </a:r>
            <a:r>
              <a:rPr sz="1900" spc="-130" dirty="0">
                <a:solidFill>
                  <a:srgbClr val="5A9BD5"/>
                </a:solidFill>
                <a:latin typeface="Verdana"/>
                <a:cs typeface="Verdana"/>
              </a:rPr>
              <a:t>l</a:t>
            </a:r>
            <a:r>
              <a:rPr sz="1900" spc="120" dirty="0">
                <a:solidFill>
                  <a:srgbClr val="5A9BD5"/>
                </a:solidFill>
                <a:latin typeface="Verdana"/>
                <a:cs typeface="Verdana"/>
              </a:rPr>
              <a:t>e</a:t>
            </a:r>
            <a:r>
              <a:rPr sz="1900" spc="-160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1900" spc="-60" dirty="0">
                <a:solidFill>
                  <a:srgbClr val="5A9BD5"/>
                </a:solidFill>
                <a:latin typeface="Verdana"/>
                <a:cs typeface="Verdana"/>
              </a:rPr>
              <a:t>v</a:t>
            </a:r>
            <a:r>
              <a:rPr sz="1900" spc="175" dirty="0">
                <a:solidFill>
                  <a:srgbClr val="5A9BD5"/>
                </a:solidFill>
                <a:latin typeface="Verdana"/>
                <a:cs typeface="Verdana"/>
              </a:rPr>
              <a:t>a</a:t>
            </a:r>
            <a:r>
              <a:rPr sz="1900" spc="-130" dirty="0">
                <a:solidFill>
                  <a:srgbClr val="5A9BD5"/>
                </a:solidFill>
                <a:latin typeface="Verdana"/>
                <a:cs typeface="Verdana"/>
              </a:rPr>
              <a:t>l</a:t>
            </a:r>
            <a:r>
              <a:rPr sz="1900" spc="-30" dirty="0">
                <a:solidFill>
                  <a:srgbClr val="5A9BD5"/>
                </a:solidFill>
                <a:latin typeface="Verdana"/>
                <a:cs typeface="Verdana"/>
              </a:rPr>
              <a:t>u</a:t>
            </a:r>
            <a:r>
              <a:rPr sz="1900" spc="120" dirty="0">
                <a:solidFill>
                  <a:srgbClr val="5A9BD5"/>
                </a:solidFill>
                <a:latin typeface="Verdana"/>
                <a:cs typeface="Verdana"/>
              </a:rPr>
              <a:t>e</a:t>
            </a:r>
            <a:r>
              <a:rPr sz="1900" spc="-160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65" dirty="0">
                <a:latin typeface="Verdana"/>
                <a:cs typeface="Verdana"/>
              </a:rPr>
              <a:t>f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130" dirty="0">
                <a:latin typeface="Verdana"/>
                <a:cs typeface="Verdana"/>
              </a:rPr>
              <a:t>d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130" dirty="0">
                <a:latin typeface="Verdana"/>
                <a:cs typeface="Verdana"/>
              </a:rPr>
              <a:t> </a:t>
            </a:r>
            <a:r>
              <a:rPr sz="1900" spc="50" dirty="0">
                <a:latin typeface="Verdana"/>
                <a:cs typeface="Verdana"/>
              </a:rPr>
              <a:t>w</a:t>
            </a:r>
            <a:r>
              <a:rPr sz="1900" spc="-30" dirty="0">
                <a:latin typeface="Verdana"/>
                <a:cs typeface="Verdana"/>
              </a:rPr>
              <a:t>h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25" dirty="0">
                <a:latin typeface="Verdana"/>
                <a:cs typeface="Verdana"/>
              </a:rPr>
              <a:t>n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-235" dirty="0">
                <a:latin typeface="Verdana"/>
                <a:cs typeface="Verdana"/>
              </a:rPr>
              <a:t>r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30" dirty="0">
                <a:latin typeface="Verdana"/>
                <a:cs typeface="Verdana"/>
              </a:rPr>
              <a:t>n</a:t>
            </a:r>
            <a:r>
              <a:rPr sz="1900" spc="-155" dirty="0">
                <a:latin typeface="Verdana"/>
                <a:cs typeface="Verdana"/>
              </a:rPr>
              <a:t>k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135" dirty="0">
                <a:latin typeface="Verdana"/>
                <a:cs typeface="Verdana"/>
              </a:rPr>
              <a:t>d</a:t>
            </a:r>
            <a:endParaRPr sz="19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26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1900" spc="170" dirty="0">
                <a:latin typeface="Verdana"/>
                <a:cs typeface="Verdana"/>
              </a:rPr>
              <a:t>M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130" dirty="0">
                <a:latin typeface="Verdana"/>
                <a:cs typeface="Verdana"/>
              </a:rPr>
              <a:t>d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330" dirty="0">
                <a:latin typeface="Verdana"/>
                <a:cs typeface="Verdana"/>
              </a:rPr>
              <a:t>: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-60" dirty="0">
                <a:latin typeface="Verdana"/>
                <a:cs typeface="Verdana"/>
              </a:rPr>
              <a:t>f</a:t>
            </a:r>
            <a:r>
              <a:rPr sz="1900" spc="-114" dirty="0">
                <a:latin typeface="Verdana"/>
                <a:cs typeface="Verdana"/>
              </a:rPr>
              <a:t>i</a:t>
            </a:r>
            <a:r>
              <a:rPr sz="1900" spc="110" dirty="0">
                <a:latin typeface="Verdana"/>
                <a:cs typeface="Verdana"/>
              </a:rPr>
              <a:t>g</a:t>
            </a:r>
            <a:r>
              <a:rPr sz="1900" spc="-30" dirty="0">
                <a:latin typeface="Verdana"/>
                <a:cs typeface="Verdana"/>
              </a:rPr>
              <a:t>u</a:t>
            </a:r>
            <a:r>
              <a:rPr sz="1900" spc="-235" dirty="0">
                <a:latin typeface="Verdana"/>
                <a:cs typeface="Verdana"/>
              </a:rPr>
              <a:t>r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-30" dirty="0">
                <a:latin typeface="Verdana"/>
                <a:cs typeface="Verdana"/>
              </a:rPr>
              <a:t>h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95" dirty="0">
                <a:latin typeface="Verdana"/>
                <a:cs typeface="Verdana"/>
              </a:rPr>
              <a:t>t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130" dirty="0">
                <a:latin typeface="Verdana"/>
                <a:cs typeface="Verdana"/>
              </a:rPr>
              <a:t>pp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235" dirty="0">
                <a:latin typeface="Verdana"/>
                <a:cs typeface="Verdana"/>
              </a:rPr>
              <a:t>r</a:t>
            </a:r>
            <a:r>
              <a:rPr sz="1900" spc="-240" dirty="0">
                <a:latin typeface="Verdana"/>
                <a:cs typeface="Verdana"/>
              </a:rPr>
              <a:t>s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45" dirty="0">
                <a:solidFill>
                  <a:srgbClr val="5A9BD5"/>
                </a:solidFill>
                <a:latin typeface="Verdana"/>
                <a:cs typeface="Verdana"/>
              </a:rPr>
              <a:t>m</a:t>
            </a:r>
            <a:r>
              <a:rPr sz="1900" spc="105" dirty="0">
                <a:solidFill>
                  <a:srgbClr val="5A9BD5"/>
                </a:solidFill>
                <a:latin typeface="Verdana"/>
                <a:cs typeface="Verdana"/>
              </a:rPr>
              <a:t>o</a:t>
            </a:r>
            <a:r>
              <a:rPr sz="1900" spc="-250" dirty="0">
                <a:solidFill>
                  <a:srgbClr val="5A9BD5"/>
                </a:solidFill>
                <a:latin typeface="Verdana"/>
                <a:cs typeface="Verdana"/>
              </a:rPr>
              <a:t>s</a:t>
            </a:r>
            <a:r>
              <a:rPr sz="1900" spc="-95" dirty="0">
                <a:solidFill>
                  <a:srgbClr val="5A9BD5"/>
                </a:solidFill>
                <a:latin typeface="Verdana"/>
                <a:cs typeface="Verdana"/>
              </a:rPr>
              <a:t>t</a:t>
            </a:r>
            <a:r>
              <a:rPr sz="1900" spc="-125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1900" spc="105" dirty="0">
                <a:solidFill>
                  <a:srgbClr val="5A9BD5"/>
                </a:solidFill>
                <a:latin typeface="Verdana"/>
                <a:cs typeface="Verdana"/>
              </a:rPr>
              <a:t>o</a:t>
            </a:r>
            <a:r>
              <a:rPr sz="1900" spc="-60" dirty="0">
                <a:solidFill>
                  <a:srgbClr val="5A9BD5"/>
                </a:solidFill>
                <a:latin typeface="Verdana"/>
                <a:cs typeface="Verdana"/>
              </a:rPr>
              <a:t>f</a:t>
            </a:r>
            <a:r>
              <a:rPr sz="1900" spc="-90" dirty="0">
                <a:solidFill>
                  <a:srgbClr val="5A9BD5"/>
                </a:solidFill>
                <a:latin typeface="Verdana"/>
                <a:cs typeface="Verdana"/>
              </a:rPr>
              <a:t>t</a:t>
            </a:r>
            <a:r>
              <a:rPr sz="1900" spc="120" dirty="0">
                <a:solidFill>
                  <a:srgbClr val="5A9BD5"/>
                </a:solidFill>
                <a:latin typeface="Verdana"/>
                <a:cs typeface="Verdana"/>
              </a:rPr>
              <a:t>e</a:t>
            </a:r>
            <a:r>
              <a:rPr sz="1900" spc="-25" dirty="0">
                <a:solidFill>
                  <a:srgbClr val="5A9BD5"/>
                </a:solidFill>
                <a:latin typeface="Verdana"/>
                <a:cs typeface="Verdana"/>
              </a:rPr>
              <a:t>n</a:t>
            </a:r>
            <a:r>
              <a:rPr sz="1900" spc="-170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1900" spc="-114" dirty="0">
                <a:latin typeface="Verdana"/>
                <a:cs typeface="Verdana"/>
              </a:rPr>
              <a:t>i</a:t>
            </a:r>
            <a:r>
              <a:rPr sz="1900" spc="-25" dirty="0">
                <a:latin typeface="Verdana"/>
                <a:cs typeface="Verdana"/>
              </a:rPr>
              <a:t>n</a:t>
            </a:r>
            <a:r>
              <a:rPr sz="1900" spc="-155" dirty="0">
                <a:latin typeface="Verdana"/>
                <a:cs typeface="Verdana"/>
              </a:rPr>
              <a:t> 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-30" dirty="0">
                <a:latin typeface="Verdana"/>
                <a:cs typeface="Verdana"/>
              </a:rPr>
              <a:t>h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150" dirty="0">
                <a:latin typeface="Verdana"/>
                <a:cs typeface="Verdana"/>
              </a:rPr>
              <a:t> </a:t>
            </a:r>
            <a:r>
              <a:rPr sz="1900" spc="130" dirty="0">
                <a:latin typeface="Verdana"/>
                <a:cs typeface="Verdana"/>
              </a:rPr>
              <a:t>d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175" dirty="0">
                <a:latin typeface="Verdana"/>
                <a:cs typeface="Verdana"/>
              </a:rPr>
              <a:t>a</a:t>
            </a:r>
            <a:endParaRPr sz="19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ED7C30"/>
              </a:buClr>
              <a:buFont typeface="Wingdings"/>
              <a:buChar char=""/>
            </a:pPr>
            <a:endParaRPr sz="230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250" spc="25" dirty="0">
                <a:latin typeface="Verdana"/>
                <a:cs typeface="Verdana"/>
              </a:rPr>
              <a:t>Percentages</a:t>
            </a:r>
            <a:endParaRPr sz="22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ED7C30"/>
              </a:buClr>
              <a:buFont typeface="Wingdings"/>
              <a:buChar char=""/>
            </a:pPr>
            <a:endParaRPr sz="355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spcBef>
                <a:spcPts val="5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250" spc="50" dirty="0">
                <a:latin typeface="Verdana"/>
                <a:cs typeface="Verdana"/>
              </a:rPr>
              <a:t>Graphical</a:t>
            </a:r>
            <a:r>
              <a:rPr sz="2250" spc="-165" dirty="0">
                <a:latin typeface="Verdana"/>
                <a:cs typeface="Verdana"/>
              </a:rPr>
              <a:t> </a:t>
            </a:r>
            <a:r>
              <a:rPr sz="2250" spc="-50" dirty="0">
                <a:latin typeface="Verdana"/>
                <a:cs typeface="Verdana"/>
              </a:rPr>
              <a:t>representations</a:t>
            </a:r>
            <a:r>
              <a:rPr sz="2250" spc="-170" dirty="0">
                <a:latin typeface="Verdana"/>
                <a:cs typeface="Verdana"/>
              </a:rPr>
              <a:t> </a:t>
            </a:r>
            <a:r>
              <a:rPr sz="2250" spc="10" dirty="0">
                <a:latin typeface="Verdana"/>
                <a:cs typeface="Verdana"/>
              </a:rPr>
              <a:t>give</a:t>
            </a:r>
            <a:r>
              <a:rPr sz="2250" spc="-155" dirty="0">
                <a:latin typeface="Verdana"/>
                <a:cs typeface="Verdana"/>
              </a:rPr>
              <a:t> </a:t>
            </a:r>
            <a:r>
              <a:rPr sz="2250" spc="-20" dirty="0">
                <a:latin typeface="Verdana"/>
                <a:cs typeface="Verdana"/>
              </a:rPr>
              <a:t>overview</a:t>
            </a:r>
            <a:r>
              <a:rPr sz="2250" spc="-150" dirty="0">
                <a:latin typeface="Verdana"/>
                <a:cs typeface="Verdana"/>
              </a:rPr>
              <a:t> </a:t>
            </a:r>
            <a:r>
              <a:rPr sz="2250" spc="20" dirty="0">
                <a:latin typeface="Verdana"/>
                <a:cs typeface="Verdana"/>
              </a:rPr>
              <a:t>of</a:t>
            </a:r>
            <a:r>
              <a:rPr sz="2250" spc="-145" dirty="0">
                <a:latin typeface="Verdana"/>
                <a:cs typeface="Verdana"/>
              </a:rPr>
              <a:t> </a:t>
            </a:r>
            <a:r>
              <a:rPr sz="2250" spc="110" dirty="0">
                <a:latin typeface="Verdana"/>
                <a:cs typeface="Verdana"/>
              </a:rPr>
              <a:t>data</a:t>
            </a:r>
            <a:endParaRPr sz="22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ED7C30"/>
              </a:buClr>
              <a:buFont typeface="Wingdings"/>
              <a:buChar char=""/>
            </a:pPr>
            <a:endParaRPr sz="270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buFont typeface="Wingdings"/>
              <a:buChar char=""/>
              <a:tabLst>
                <a:tab pos="213995" algn="l"/>
              </a:tabLst>
            </a:pPr>
            <a:r>
              <a:rPr sz="2250" spc="-95" dirty="0">
                <a:solidFill>
                  <a:srgbClr val="ED7C30"/>
                </a:solidFill>
                <a:latin typeface="Verdana"/>
                <a:cs typeface="Verdana"/>
              </a:rPr>
              <a:t>Important</a:t>
            </a:r>
            <a:r>
              <a:rPr sz="2250" spc="-95" dirty="0">
                <a:latin typeface="Verdana"/>
                <a:cs typeface="Verdana"/>
              </a:rPr>
              <a:t>:</a:t>
            </a:r>
            <a:r>
              <a:rPr sz="2250" spc="-190" dirty="0">
                <a:latin typeface="Verdana"/>
                <a:cs typeface="Verdana"/>
              </a:rPr>
              <a:t> </a:t>
            </a:r>
            <a:r>
              <a:rPr sz="2250" spc="-50" dirty="0">
                <a:latin typeface="Verdana"/>
                <a:cs typeface="Verdana"/>
              </a:rPr>
              <a:t>Be</a:t>
            </a:r>
            <a:r>
              <a:rPr sz="2250" spc="-160" dirty="0">
                <a:latin typeface="Verdana"/>
                <a:cs typeface="Verdana"/>
              </a:rPr>
              <a:t> </a:t>
            </a:r>
            <a:r>
              <a:rPr sz="2250" spc="10" dirty="0">
                <a:latin typeface="Verdana"/>
                <a:cs typeface="Verdana"/>
              </a:rPr>
              <a:t>careful</a:t>
            </a:r>
            <a:r>
              <a:rPr sz="2250" spc="-170" dirty="0">
                <a:latin typeface="Verdana"/>
                <a:cs typeface="Verdana"/>
              </a:rPr>
              <a:t> </a:t>
            </a:r>
            <a:r>
              <a:rPr sz="2250" spc="-10" dirty="0">
                <a:latin typeface="Verdana"/>
                <a:cs typeface="Verdana"/>
              </a:rPr>
              <a:t>not</a:t>
            </a:r>
            <a:r>
              <a:rPr sz="2250" spc="-155" dirty="0">
                <a:latin typeface="Verdana"/>
                <a:cs typeface="Verdana"/>
              </a:rPr>
              <a:t> </a:t>
            </a:r>
            <a:r>
              <a:rPr sz="2250" spc="5" dirty="0">
                <a:latin typeface="Verdana"/>
                <a:cs typeface="Verdana"/>
              </a:rPr>
              <a:t>to</a:t>
            </a:r>
            <a:r>
              <a:rPr sz="2250" spc="-170" dirty="0">
                <a:latin typeface="Verdana"/>
                <a:cs typeface="Verdana"/>
              </a:rPr>
              <a:t> </a:t>
            </a:r>
            <a:r>
              <a:rPr sz="2250" spc="-25" dirty="0">
                <a:latin typeface="Verdana"/>
                <a:cs typeface="Verdana"/>
              </a:rPr>
              <a:t>mislead</a:t>
            </a:r>
            <a:r>
              <a:rPr sz="2250" spc="-170" dirty="0">
                <a:latin typeface="Verdana"/>
                <a:cs typeface="Verdana"/>
              </a:rPr>
              <a:t> </a:t>
            </a:r>
            <a:r>
              <a:rPr sz="2250" spc="-60" dirty="0">
                <a:latin typeface="Verdana"/>
                <a:cs typeface="Verdana"/>
              </a:rPr>
              <a:t>with</a:t>
            </a:r>
            <a:r>
              <a:rPr sz="2250" spc="-175" dirty="0">
                <a:latin typeface="Verdana"/>
                <a:cs typeface="Verdana"/>
              </a:rPr>
              <a:t> </a:t>
            </a:r>
            <a:r>
              <a:rPr sz="2250" spc="-80" dirty="0">
                <a:latin typeface="Verdana"/>
                <a:cs typeface="Verdana"/>
              </a:rPr>
              <a:t>numbers!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6656070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-715" dirty="0"/>
              <a:t>S</a:t>
            </a:r>
            <a:r>
              <a:rPr sz="3850" spc="-295" dirty="0"/>
              <a:t>i</a:t>
            </a:r>
            <a:r>
              <a:rPr sz="3850" spc="-130" dirty="0"/>
              <a:t>m</a:t>
            </a:r>
            <a:r>
              <a:rPr sz="3850" spc="235" dirty="0"/>
              <a:t>p</a:t>
            </a:r>
            <a:r>
              <a:rPr sz="3850" spc="-295" dirty="0"/>
              <a:t>l</a:t>
            </a:r>
            <a:r>
              <a:rPr sz="3850" spc="215" dirty="0"/>
              <a:t>e</a:t>
            </a:r>
            <a:r>
              <a:rPr sz="3850" spc="-315" dirty="0"/>
              <a:t> </a:t>
            </a:r>
            <a:r>
              <a:rPr sz="3850" spc="325" dirty="0"/>
              <a:t>Q</a:t>
            </a:r>
            <a:r>
              <a:rPr sz="3850" spc="-90" dirty="0"/>
              <a:t>u</a:t>
            </a:r>
            <a:r>
              <a:rPr sz="3850" spc="325" dirty="0"/>
              <a:t>a</a:t>
            </a:r>
            <a:r>
              <a:rPr sz="3850" spc="-85" dirty="0"/>
              <a:t>n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-215" dirty="0"/>
              <a:t>t</a:t>
            </a:r>
            <a:r>
              <a:rPr sz="3850" spc="325" dirty="0"/>
              <a:t>a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-150" dirty="0"/>
              <a:t>v</a:t>
            </a:r>
            <a:r>
              <a:rPr sz="3850" spc="215" dirty="0"/>
              <a:t>e</a:t>
            </a:r>
            <a:r>
              <a:rPr sz="3850" spc="-325" dirty="0"/>
              <a:t> </a:t>
            </a:r>
            <a:r>
              <a:rPr sz="3850" spc="220" dirty="0"/>
              <a:t>A</a:t>
            </a:r>
            <a:r>
              <a:rPr sz="3850" spc="-85" dirty="0"/>
              <a:t>n</a:t>
            </a:r>
            <a:r>
              <a:rPr sz="3850" spc="325" dirty="0"/>
              <a:t>a</a:t>
            </a:r>
            <a:r>
              <a:rPr sz="3850" spc="-295" dirty="0"/>
              <a:t>l</a:t>
            </a:r>
            <a:r>
              <a:rPr sz="3850" spc="-210" dirty="0"/>
              <a:t>y</a:t>
            </a:r>
            <a:r>
              <a:rPr sz="3850" spc="-515" dirty="0"/>
              <a:t>s</a:t>
            </a:r>
            <a:r>
              <a:rPr sz="3850" spc="-295" dirty="0"/>
              <a:t>i</a:t>
            </a:r>
            <a:r>
              <a:rPr sz="3850" spc="-509" dirty="0"/>
              <a:t>s</a:t>
            </a:r>
            <a:endParaRPr sz="385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282138"/>
            <a:ext cx="3102610" cy="85979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700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-195" dirty="0">
                <a:latin typeface="Verdana"/>
                <a:cs typeface="Verdana"/>
              </a:rPr>
              <a:t>Results:</a:t>
            </a:r>
            <a:endParaRPr sz="245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50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204" dirty="0">
                <a:latin typeface="Verdana"/>
                <a:cs typeface="Verdana"/>
              </a:rPr>
              <a:t>E</a:t>
            </a:r>
            <a:r>
              <a:rPr sz="2100" spc="-240" dirty="0">
                <a:latin typeface="Verdana"/>
                <a:cs typeface="Verdana"/>
              </a:rPr>
              <a:t>x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80" dirty="0">
                <a:latin typeface="Verdana"/>
                <a:cs typeface="Verdana"/>
              </a:rPr>
              <a:t>f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280" dirty="0">
                <a:latin typeface="Verdana"/>
                <a:cs typeface="Verdana"/>
              </a:rPr>
              <a:t>s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8048625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325" dirty="0"/>
              <a:t>Q</a:t>
            </a:r>
            <a:r>
              <a:rPr sz="3850" spc="-90" dirty="0"/>
              <a:t>u</a:t>
            </a:r>
            <a:r>
              <a:rPr sz="3850" spc="325" dirty="0"/>
              <a:t>a</a:t>
            </a:r>
            <a:r>
              <a:rPr sz="3850" spc="-85" dirty="0"/>
              <a:t>n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-215" dirty="0"/>
              <a:t>t</a:t>
            </a:r>
            <a:r>
              <a:rPr sz="3850" spc="325" dirty="0"/>
              <a:t>a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-150" dirty="0"/>
              <a:t>v</a:t>
            </a:r>
            <a:r>
              <a:rPr sz="3850" spc="215" dirty="0"/>
              <a:t>e</a:t>
            </a:r>
            <a:r>
              <a:rPr sz="3850" spc="-325" dirty="0"/>
              <a:t> </a:t>
            </a:r>
            <a:r>
              <a:rPr sz="3850" spc="220" dirty="0"/>
              <a:t>A</a:t>
            </a:r>
            <a:r>
              <a:rPr sz="3850" spc="-85" dirty="0"/>
              <a:t>n</a:t>
            </a:r>
            <a:r>
              <a:rPr sz="3850" spc="325" dirty="0"/>
              <a:t>a</a:t>
            </a:r>
            <a:r>
              <a:rPr sz="3850" spc="-295" dirty="0"/>
              <a:t>l</a:t>
            </a:r>
            <a:r>
              <a:rPr sz="3850" spc="-210" dirty="0"/>
              <a:t>y</a:t>
            </a:r>
            <a:r>
              <a:rPr sz="3850" spc="-515" dirty="0"/>
              <a:t>s</a:t>
            </a:r>
            <a:r>
              <a:rPr sz="3850" spc="-295" dirty="0"/>
              <a:t>i</a:t>
            </a:r>
            <a:r>
              <a:rPr sz="3850" spc="-515" dirty="0"/>
              <a:t>s</a:t>
            </a:r>
            <a:r>
              <a:rPr sz="3850" spc="-680" dirty="0"/>
              <a:t>:</a:t>
            </a:r>
            <a:r>
              <a:rPr sz="3850" spc="-315" dirty="0"/>
              <a:t> </a:t>
            </a:r>
            <a:r>
              <a:rPr sz="3850" spc="-360" dirty="0"/>
              <a:t>E</a:t>
            </a:r>
            <a:r>
              <a:rPr sz="3850" spc="-425" dirty="0"/>
              <a:t>x</a:t>
            </a:r>
            <a:r>
              <a:rPr sz="3850" spc="325" dirty="0"/>
              <a:t>a</a:t>
            </a:r>
            <a:r>
              <a:rPr sz="3850" spc="-130" dirty="0"/>
              <a:t>m</a:t>
            </a:r>
            <a:r>
              <a:rPr sz="3850" spc="225" dirty="0"/>
              <a:t>p</a:t>
            </a:r>
            <a:r>
              <a:rPr sz="3850" spc="-295" dirty="0"/>
              <a:t>l</a:t>
            </a:r>
            <a:r>
              <a:rPr sz="3850" spc="215" dirty="0"/>
              <a:t>e</a:t>
            </a:r>
            <a:r>
              <a:rPr sz="3850" spc="-325" dirty="0"/>
              <a:t> (</a:t>
            </a:r>
            <a:r>
              <a:rPr sz="3850" spc="-320" dirty="0"/>
              <a:t>1</a:t>
            </a:r>
            <a:r>
              <a:rPr sz="3850" spc="-325" dirty="0"/>
              <a:t>)</a:t>
            </a:r>
            <a:endParaRPr sz="3850"/>
          </a:p>
        </p:txBody>
      </p:sp>
      <p:grpSp>
        <p:nvGrpSpPr>
          <p:cNvPr id="4" name="object 4"/>
          <p:cNvGrpSpPr/>
          <p:nvPr/>
        </p:nvGrpSpPr>
        <p:grpSpPr>
          <a:xfrm>
            <a:off x="4356216" y="3187445"/>
            <a:ext cx="5750560" cy="3352800"/>
            <a:chOff x="4356216" y="3187445"/>
            <a:chExt cx="5750560" cy="3352800"/>
          </a:xfrm>
        </p:grpSpPr>
        <p:sp>
          <p:nvSpPr>
            <p:cNvPr id="5" name="object 5"/>
            <p:cNvSpPr/>
            <p:nvPr/>
          </p:nvSpPr>
          <p:spPr>
            <a:xfrm>
              <a:off x="4356978" y="3188207"/>
              <a:ext cx="5748655" cy="3351529"/>
            </a:xfrm>
            <a:custGeom>
              <a:avLst/>
              <a:gdLst/>
              <a:ahLst/>
              <a:cxnLst/>
              <a:rect l="l" t="t" r="r" b="b"/>
              <a:pathLst>
                <a:path w="5748655" h="3351529">
                  <a:moveTo>
                    <a:pt x="0" y="0"/>
                  </a:moveTo>
                  <a:lnTo>
                    <a:pt x="0" y="3351275"/>
                  </a:lnTo>
                  <a:lnTo>
                    <a:pt x="5748527" y="3351275"/>
                  </a:lnTo>
                  <a:lnTo>
                    <a:pt x="5748527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14379" y="3992880"/>
              <a:ext cx="1112520" cy="1123315"/>
            </a:xfrm>
            <a:custGeom>
              <a:avLst/>
              <a:gdLst/>
              <a:ahLst/>
              <a:cxnLst/>
              <a:rect l="l" t="t" r="r" b="b"/>
              <a:pathLst>
                <a:path w="1112520" h="1123314">
                  <a:moveTo>
                    <a:pt x="1112520" y="923544"/>
                  </a:moveTo>
                  <a:lnTo>
                    <a:pt x="1102779" y="875324"/>
                  </a:lnTo>
                  <a:lnTo>
                    <a:pt x="1091047" y="827951"/>
                  </a:lnTo>
                  <a:lnTo>
                    <a:pt x="1077372" y="781465"/>
                  </a:lnTo>
                  <a:lnTo>
                    <a:pt x="1061804" y="735906"/>
                  </a:lnTo>
                  <a:lnTo>
                    <a:pt x="1044391" y="691315"/>
                  </a:lnTo>
                  <a:lnTo>
                    <a:pt x="1025181" y="647733"/>
                  </a:lnTo>
                  <a:lnTo>
                    <a:pt x="1004224" y="605199"/>
                  </a:lnTo>
                  <a:lnTo>
                    <a:pt x="981569" y="563755"/>
                  </a:lnTo>
                  <a:lnTo>
                    <a:pt x="957264" y="523440"/>
                  </a:lnTo>
                  <a:lnTo>
                    <a:pt x="931358" y="484296"/>
                  </a:lnTo>
                  <a:lnTo>
                    <a:pt x="903901" y="446362"/>
                  </a:lnTo>
                  <a:lnTo>
                    <a:pt x="874940" y="409680"/>
                  </a:lnTo>
                  <a:lnTo>
                    <a:pt x="844526" y="374289"/>
                  </a:lnTo>
                  <a:lnTo>
                    <a:pt x="812706" y="340229"/>
                  </a:lnTo>
                  <a:lnTo>
                    <a:pt x="779530" y="307543"/>
                  </a:lnTo>
                  <a:lnTo>
                    <a:pt x="745046" y="276269"/>
                  </a:lnTo>
                  <a:lnTo>
                    <a:pt x="709303" y="246449"/>
                  </a:lnTo>
                  <a:lnTo>
                    <a:pt x="672350" y="218123"/>
                  </a:lnTo>
                  <a:lnTo>
                    <a:pt x="634237" y="191331"/>
                  </a:lnTo>
                  <a:lnTo>
                    <a:pt x="595011" y="166113"/>
                  </a:lnTo>
                  <a:lnTo>
                    <a:pt x="554722" y="142511"/>
                  </a:lnTo>
                  <a:lnTo>
                    <a:pt x="513418" y="120565"/>
                  </a:lnTo>
                  <a:lnTo>
                    <a:pt x="471149" y="100315"/>
                  </a:lnTo>
                  <a:lnTo>
                    <a:pt x="427963" y="81801"/>
                  </a:lnTo>
                  <a:lnTo>
                    <a:pt x="383909" y="65064"/>
                  </a:lnTo>
                  <a:lnTo>
                    <a:pt x="339036" y="50145"/>
                  </a:lnTo>
                  <a:lnTo>
                    <a:pt x="293393" y="37084"/>
                  </a:lnTo>
                  <a:lnTo>
                    <a:pt x="247028" y="25921"/>
                  </a:lnTo>
                  <a:lnTo>
                    <a:pt x="199991" y="16697"/>
                  </a:lnTo>
                  <a:lnTo>
                    <a:pt x="152331" y="9453"/>
                  </a:lnTo>
                  <a:lnTo>
                    <a:pt x="104095" y="4228"/>
                  </a:lnTo>
                  <a:lnTo>
                    <a:pt x="55334" y="1063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6096" y="1123188"/>
                  </a:lnTo>
                  <a:lnTo>
                    <a:pt x="1112520" y="923544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05401" y="3992869"/>
              <a:ext cx="1122045" cy="1123315"/>
            </a:xfrm>
            <a:custGeom>
              <a:avLst/>
              <a:gdLst/>
              <a:ahLst/>
              <a:cxnLst/>
              <a:rect l="l" t="t" r="r" b="b"/>
              <a:pathLst>
                <a:path w="1122045" h="1123314">
                  <a:moveTo>
                    <a:pt x="1121476" y="923550"/>
                  </a:moveTo>
                  <a:lnTo>
                    <a:pt x="1111735" y="875330"/>
                  </a:lnTo>
                  <a:lnTo>
                    <a:pt x="1100003" y="827957"/>
                  </a:lnTo>
                  <a:lnTo>
                    <a:pt x="1086327" y="781470"/>
                  </a:lnTo>
                  <a:lnTo>
                    <a:pt x="1070759" y="735911"/>
                  </a:lnTo>
                  <a:lnTo>
                    <a:pt x="1053345" y="691320"/>
                  </a:lnTo>
                  <a:lnTo>
                    <a:pt x="1034135" y="647738"/>
                  </a:lnTo>
                  <a:lnTo>
                    <a:pt x="1013178" y="605204"/>
                  </a:lnTo>
                  <a:lnTo>
                    <a:pt x="990522" y="563759"/>
                  </a:lnTo>
                  <a:lnTo>
                    <a:pt x="966217" y="523445"/>
                  </a:lnTo>
                  <a:lnTo>
                    <a:pt x="940312" y="484300"/>
                  </a:lnTo>
                  <a:lnTo>
                    <a:pt x="912854" y="446366"/>
                  </a:lnTo>
                  <a:lnTo>
                    <a:pt x="883894" y="409683"/>
                  </a:lnTo>
                  <a:lnTo>
                    <a:pt x="853479" y="374292"/>
                  </a:lnTo>
                  <a:lnTo>
                    <a:pt x="821659" y="340233"/>
                  </a:lnTo>
                  <a:lnTo>
                    <a:pt x="788483" y="307546"/>
                  </a:lnTo>
                  <a:lnTo>
                    <a:pt x="753999" y="276272"/>
                  </a:lnTo>
                  <a:lnTo>
                    <a:pt x="718256" y="246451"/>
                  </a:lnTo>
                  <a:lnTo>
                    <a:pt x="681304" y="218125"/>
                  </a:lnTo>
                  <a:lnTo>
                    <a:pt x="643191" y="191333"/>
                  </a:lnTo>
                  <a:lnTo>
                    <a:pt x="603965" y="166115"/>
                  </a:lnTo>
                  <a:lnTo>
                    <a:pt x="563676" y="142513"/>
                  </a:lnTo>
                  <a:lnTo>
                    <a:pt x="522373" y="120566"/>
                  </a:lnTo>
                  <a:lnTo>
                    <a:pt x="480104" y="100316"/>
                  </a:lnTo>
                  <a:lnTo>
                    <a:pt x="436918" y="81802"/>
                  </a:lnTo>
                  <a:lnTo>
                    <a:pt x="392864" y="65065"/>
                  </a:lnTo>
                  <a:lnTo>
                    <a:pt x="347991" y="50146"/>
                  </a:lnTo>
                  <a:lnTo>
                    <a:pt x="302348" y="37084"/>
                  </a:lnTo>
                  <a:lnTo>
                    <a:pt x="255984" y="25921"/>
                  </a:lnTo>
                  <a:lnTo>
                    <a:pt x="208947" y="16697"/>
                  </a:lnTo>
                  <a:lnTo>
                    <a:pt x="161287" y="9453"/>
                  </a:lnTo>
                  <a:lnTo>
                    <a:pt x="113052" y="4228"/>
                  </a:lnTo>
                  <a:lnTo>
                    <a:pt x="64291" y="1063"/>
                  </a:lnTo>
                  <a:lnTo>
                    <a:pt x="15052" y="0"/>
                  </a:lnTo>
                  <a:lnTo>
                    <a:pt x="4453" y="0"/>
                  </a:lnTo>
                  <a:lnTo>
                    <a:pt x="0" y="0"/>
                  </a:lnTo>
                  <a:lnTo>
                    <a:pt x="1548" y="0"/>
                  </a:lnTo>
                  <a:lnTo>
                    <a:pt x="8955" y="0"/>
                  </a:lnTo>
                  <a:lnTo>
                    <a:pt x="15052" y="1123195"/>
                  </a:lnTo>
                  <a:lnTo>
                    <a:pt x="1121476" y="923550"/>
                  </a:lnTo>
                  <a:close/>
                </a:path>
              </a:pathLst>
            </a:custGeom>
            <a:ln w="136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90478" y="4916423"/>
              <a:ext cx="1854835" cy="1323340"/>
            </a:xfrm>
            <a:custGeom>
              <a:avLst/>
              <a:gdLst/>
              <a:ahLst/>
              <a:cxnLst/>
              <a:rect l="l" t="t" r="r" b="b"/>
              <a:pathLst>
                <a:path w="1854834" h="1323339">
                  <a:moveTo>
                    <a:pt x="1854707" y="199643"/>
                  </a:moveTo>
                  <a:lnTo>
                    <a:pt x="1853564" y="148732"/>
                  </a:lnTo>
                  <a:lnTo>
                    <a:pt x="1850135" y="98678"/>
                  </a:lnTo>
                  <a:lnTo>
                    <a:pt x="1844420" y="49196"/>
                  </a:lnTo>
                  <a:lnTo>
                    <a:pt x="1836419" y="0"/>
                  </a:lnTo>
                  <a:lnTo>
                    <a:pt x="729995" y="199643"/>
                  </a:lnTo>
                  <a:lnTo>
                    <a:pt x="0" y="1053083"/>
                  </a:lnTo>
                  <a:lnTo>
                    <a:pt x="38654" y="1084744"/>
                  </a:lnTo>
                  <a:lnTo>
                    <a:pt x="78560" y="1114555"/>
                  </a:lnTo>
                  <a:lnTo>
                    <a:pt x="119649" y="1142492"/>
                  </a:lnTo>
                  <a:lnTo>
                    <a:pt x="161853" y="1168526"/>
                  </a:lnTo>
                  <a:lnTo>
                    <a:pt x="205101" y="1192632"/>
                  </a:lnTo>
                  <a:lnTo>
                    <a:pt x="249325" y="1214782"/>
                  </a:lnTo>
                  <a:lnTo>
                    <a:pt x="294456" y="1234950"/>
                  </a:lnTo>
                  <a:lnTo>
                    <a:pt x="340423" y="1253108"/>
                  </a:lnTo>
                  <a:lnTo>
                    <a:pt x="387158" y="1269231"/>
                  </a:lnTo>
                  <a:lnTo>
                    <a:pt x="434592" y="1283291"/>
                  </a:lnTo>
                  <a:lnTo>
                    <a:pt x="482656" y="1295261"/>
                  </a:lnTo>
                  <a:lnTo>
                    <a:pt x="531280" y="1305115"/>
                  </a:lnTo>
                  <a:lnTo>
                    <a:pt x="580395" y="1312826"/>
                  </a:lnTo>
                  <a:lnTo>
                    <a:pt x="629932" y="1318367"/>
                  </a:lnTo>
                  <a:lnTo>
                    <a:pt x="679822" y="1321711"/>
                  </a:lnTo>
                  <a:lnTo>
                    <a:pt x="729995" y="1322831"/>
                  </a:lnTo>
                  <a:lnTo>
                    <a:pt x="778830" y="1321794"/>
                  </a:lnTo>
                  <a:lnTo>
                    <a:pt x="827129" y="1318708"/>
                  </a:lnTo>
                  <a:lnTo>
                    <a:pt x="874850" y="1313618"/>
                  </a:lnTo>
                  <a:lnTo>
                    <a:pt x="921951" y="1306564"/>
                  </a:lnTo>
                  <a:lnTo>
                    <a:pt x="968391" y="1297589"/>
                  </a:lnTo>
                  <a:lnTo>
                    <a:pt x="1014126" y="1286735"/>
                  </a:lnTo>
                  <a:lnTo>
                    <a:pt x="1059115" y="1274044"/>
                  </a:lnTo>
                  <a:lnTo>
                    <a:pt x="1103317" y="1259559"/>
                  </a:lnTo>
                  <a:lnTo>
                    <a:pt x="1146689" y="1243321"/>
                  </a:lnTo>
                  <a:lnTo>
                    <a:pt x="1189189" y="1225373"/>
                  </a:lnTo>
                  <a:lnTo>
                    <a:pt x="1230774" y="1205758"/>
                  </a:lnTo>
                  <a:lnTo>
                    <a:pt x="1271405" y="1184516"/>
                  </a:lnTo>
                  <a:lnTo>
                    <a:pt x="1311037" y="1161690"/>
                  </a:lnTo>
                  <a:lnTo>
                    <a:pt x="1349629" y="1137323"/>
                  </a:lnTo>
                  <a:lnTo>
                    <a:pt x="1387140" y="1111456"/>
                  </a:lnTo>
                  <a:lnTo>
                    <a:pt x="1423526" y="1084132"/>
                  </a:lnTo>
                  <a:lnTo>
                    <a:pt x="1458747" y="1055393"/>
                  </a:lnTo>
                  <a:lnTo>
                    <a:pt x="1492760" y="1025281"/>
                  </a:lnTo>
                  <a:lnTo>
                    <a:pt x="1525523" y="993838"/>
                  </a:lnTo>
                  <a:lnTo>
                    <a:pt x="1556995" y="961106"/>
                  </a:lnTo>
                  <a:lnTo>
                    <a:pt x="1587132" y="927128"/>
                  </a:lnTo>
                  <a:lnTo>
                    <a:pt x="1615894" y="891946"/>
                  </a:lnTo>
                  <a:lnTo>
                    <a:pt x="1643238" y="855602"/>
                  </a:lnTo>
                  <a:lnTo>
                    <a:pt x="1669123" y="818137"/>
                  </a:lnTo>
                  <a:lnTo>
                    <a:pt x="1693505" y="779595"/>
                  </a:lnTo>
                  <a:lnTo>
                    <a:pt x="1716344" y="740017"/>
                  </a:lnTo>
                  <a:lnTo>
                    <a:pt x="1737597" y="699445"/>
                  </a:lnTo>
                  <a:lnTo>
                    <a:pt x="1757222" y="657922"/>
                  </a:lnTo>
                  <a:lnTo>
                    <a:pt x="1775177" y="615490"/>
                  </a:lnTo>
                  <a:lnTo>
                    <a:pt x="1791421" y="572191"/>
                  </a:lnTo>
                  <a:lnTo>
                    <a:pt x="1805911" y="528067"/>
                  </a:lnTo>
                  <a:lnTo>
                    <a:pt x="1818605" y="483160"/>
                  </a:lnTo>
                  <a:lnTo>
                    <a:pt x="1829461" y="437513"/>
                  </a:lnTo>
                  <a:lnTo>
                    <a:pt x="1838438" y="391167"/>
                  </a:lnTo>
                  <a:lnTo>
                    <a:pt x="1845493" y="344165"/>
                  </a:lnTo>
                  <a:lnTo>
                    <a:pt x="1850584" y="296549"/>
                  </a:lnTo>
                  <a:lnTo>
                    <a:pt x="1853670" y="248361"/>
                  </a:lnTo>
                  <a:lnTo>
                    <a:pt x="1854707" y="199643"/>
                  </a:lnTo>
                  <a:close/>
                </a:path>
              </a:pathLst>
            </a:custGeom>
            <a:solidFill>
              <a:srgbClr val="9932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90465" y="4916419"/>
              <a:ext cx="1854835" cy="1323340"/>
            </a:xfrm>
            <a:custGeom>
              <a:avLst/>
              <a:gdLst/>
              <a:ahLst/>
              <a:cxnLst/>
              <a:rect l="l" t="t" r="r" b="b"/>
              <a:pathLst>
                <a:path w="1854834" h="1323339">
                  <a:moveTo>
                    <a:pt x="0" y="1053076"/>
                  </a:moveTo>
                  <a:lnTo>
                    <a:pt x="38653" y="1084738"/>
                  </a:lnTo>
                  <a:lnTo>
                    <a:pt x="78559" y="1114550"/>
                  </a:lnTo>
                  <a:lnTo>
                    <a:pt x="119649" y="1142487"/>
                  </a:lnTo>
                  <a:lnTo>
                    <a:pt x="161852" y="1168522"/>
                  </a:lnTo>
                  <a:lnTo>
                    <a:pt x="205100" y="1192628"/>
                  </a:lnTo>
                  <a:lnTo>
                    <a:pt x="249323" y="1214778"/>
                  </a:lnTo>
                  <a:lnTo>
                    <a:pt x="294453" y="1234946"/>
                  </a:lnTo>
                  <a:lnTo>
                    <a:pt x="340420" y="1253104"/>
                  </a:lnTo>
                  <a:lnTo>
                    <a:pt x="387155" y="1269226"/>
                  </a:lnTo>
                  <a:lnTo>
                    <a:pt x="434588" y="1283286"/>
                  </a:lnTo>
                  <a:lnTo>
                    <a:pt x="482651" y="1295256"/>
                  </a:lnTo>
                  <a:lnTo>
                    <a:pt x="531275" y="1305109"/>
                  </a:lnTo>
                  <a:lnTo>
                    <a:pt x="580390" y="1312820"/>
                  </a:lnTo>
                  <a:lnTo>
                    <a:pt x="629926" y="1318360"/>
                  </a:lnTo>
                  <a:lnTo>
                    <a:pt x="679816" y="1321704"/>
                  </a:lnTo>
                  <a:lnTo>
                    <a:pt x="729988" y="1322825"/>
                  </a:lnTo>
                  <a:lnTo>
                    <a:pt x="778823" y="1321787"/>
                  </a:lnTo>
                  <a:lnTo>
                    <a:pt x="827122" y="1318702"/>
                  </a:lnTo>
                  <a:lnTo>
                    <a:pt x="874843" y="1313611"/>
                  </a:lnTo>
                  <a:lnTo>
                    <a:pt x="921944" y="1306557"/>
                  </a:lnTo>
                  <a:lnTo>
                    <a:pt x="968384" y="1297582"/>
                  </a:lnTo>
                  <a:lnTo>
                    <a:pt x="1014119" y="1286728"/>
                  </a:lnTo>
                  <a:lnTo>
                    <a:pt x="1059109" y="1274038"/>
                  </a:lnTo>
                  <a:lnTo>
                    <a:pt x="1103310" y="1259553"/>
                  </a:lnTo>
                  <a:lnTo>
                    <a:pt x="1146682" y="1243315"/>
                  </a:lnTo>
                  <a:lnTo>
                    <a:pt x="1189182" y="1225368"/>
                  </a:lnTo>
                  <a:lnTo>
                    <a:pt x="1230768" y="1205752"/>
                  </a:lnTo>
                  <a:lnTo>
                    <a:pt x="1271398" y="1184510"/>
                  </a:lnTo>
                  <a:lnTo>
                    <a:pt x="1311031" y="1161685"/>
                  </a:lnTo>
                  <a:lnTo>
                    <a:pt x="1349623" y="1137318"/>
                  </a:lnTo>
                  <a:lnTo>
                    <a:pt x="1387134" y="1111451"/>
                  </a:lnTo>
                  <a:lnTo>
                    <a:pt x="1423521" y="1084128"/>
                  </a:lnTo>
                  <a:lnTo>
                    <a:pt x="1458742" y="1055389"/>
                  </a:lnTo>
                  <a:lnTo>
                    <a:pt x="1492755" y="1025277"/>
                  </a:lnTo>
                  <a:lnTo>
                    <a:pt x="1525518" y="993834"/>
                  </a:lnTo>
                  <a:lnTo>
                    <a:pt x="1556990" y="961103"/>
                  </a:lnTo>
                  <a:lnTo>
                    <a:pt x="1587127" y="927125"/>
                  </a:lnTo>
                  <a:lnTo>
                    <a:pt x="1615889" y="891943"/>
                  </a:lnTo>
                  <a:lnTo>
                    <a:pt x="1643233" y="855599"/>
                  </a:lnTo>
                  <a:lnTo>
                    <a:pt x="1669118" y="818135"/>
                  </a:lnTo>
                  <a:lnTo>
                    <a:pt x="1693500" y="779593"/>
                  </a:lnTo>
                  <a:lnTo>
                    <a:pt x="1716339" y="740015"/>
                  </a:lnTo>
                  <a:lnTo>
                    <a:pt x="1737592" y="699444"/>
                  </a:lnTo>
                  <a:lnTo>
                    <a:pt x="1757218" y="657921"/>
                  </a:lnTo>
                  <a:lnTo>
                    <a:pt x="1775173" y="615489"/>
                  </a:lnTo>
                  <a:lnTo>
                    <a:pt x="1791417" y="572190"/>
                  </a:lnTo>
                  <a:lnTo>
                    <a:pt x="1805907" y="528067"/>
                  </a:lnTo>
                  <a:lnTo>
                    <a:pt x="1818601" y="483160"/>
                  </a:lnTo>
                  <a:lnTo>
                    <a:pt x="1829457" y="437513"/>
                  </a:lnTo>
                  <a:lnTo>
                    <a:pt x="1838434" y="391167"/>
                  </a:lnTo>
                  <a:lnTo>
                    <a:pt x="1845489" y="344166"/>
                  </a:lnTo>
                  <a:lnTo>
                    <a:pt x="1850581" y="296550"/>
                  </a:lnTo>
                  <a:lnTo>
                    <a:pt x="1853666" y="248362"/>
                  </a:lnTo>
                  <a:lnTo>
                    <a:pt x="1854704" y="199644"/>
                  </a:lnTo>
                  <a:lnTo>
                    <a:pt x="1853561" y="148733"/>
                  </a:lnTo>
                  <a:lnTo>
                    <a:pt x="1850131" y="98679"/>
                  </a:lnTo>
                  <a:lnTo>
                    <a:pt x="1844415" y="49197"/>
                  </a:lnTo>
                  <a:lnTo>
                    <a:pt x="1836412" y="0"/>
                  </a:lnTo>
                  <a:lnTo>
                    <a:pt x="729988" y="199644"/>
                  </a:lnTo>
                  <a:lnTo>
                    <a:pt x="0" y="1053076"/>
                  </a:lnTo>
                  <a:close/>
                </a:path>
              </a:pathLst>
            </a:custGeom>
            <a:ln w="136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12526" y="5116067"/>
              <a:ext cx="1108075" cy="853440"/>
            </a:xfrm>
            <a:custGeom>
              <a:avLst/>
              <a:gdLst/>
              <a:ahLst/>
              <a:cxnLst/>
              <a:rect l="l" t="t" r="r" b="b"/>
              <a:pathLst>
                <a:path w="1108075" h="853439">
                  <a:moveTo>
                    <a:pt x="1107947" y="0"/>
                  </a:moveTo>
                  <a:lnTo>
                    <a:pt x="0" y="182879"/>
                  </a:lnTo>
                  <a:lnTo>
                    <a:pt x="9066" y="231716"/>
                  </a:lnTo>
                  <a:lnTo>
                    <a:pt x="20240" y="279889"/>
                  </a:lnTo>
                  <a:lnTo>
                    <a:pt x="33486" y="327343"/>
                  </a:lnTo>
                  <a:lnTo>
                    <a:pt x="48767" y="374022"/>
                  </a:lnTo>
                  <a:lnTo>
                    <a:pt x="66049" y="419872"/>
                  </a:lnTo>
                  <a:lnTo>
                    <a:pt x="85296" y="464834"/>
                  </a:lnTo>
                  <a:lnTo>
                    <a:pt x="106471" y="508855"/>
                  </a:lnTo>
                  <a:lnTo>
                    <a:pt x="129539" y="551878"/>
                  </a:lnTo>
                  <a:lnTo>
                    <a:pt x="154465" y="593847"/>
                  </a:lnTo>
                  <a:lnTo>
                    <a:pt x="181213" y="634707"/>
                  </a:lnTo>
                  <a:lnTo>
                    <a:pt x="209746" y="674401"/>
                  </a:lnTo>
                  <a:lnTo>
                    <a:pt x="240029" y="712874"/>
                  </a:lnTo>
                  <a:lnTo>
                    <a:pt x="272028" y="750071"/>
                  </a:lnTo>
                  <a:lnTo>
                    <a:pt x="305704" y="785934"/>
                  </a:lnTo>
                  <a:lnTo>
                    <a:pt x="341024" y="820409"/>
                  </a:lnTo>
                  <a:lnTo>
                    <a:pt x="377951" y="853439"/>
                  </a:lnTo>
                  <a:lnTo>
                    <a:pt x="1107947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12506" y="5116064"/>
              <a:ext cx="1108075" cy="853440"/>
            </a:xfrm>
            <a:custGeom>
              <a:avLst/>
              <a:gdLst/>
              <a:ahLst/>
              <a:cxnLst/>
              <a:rect l="l" t="t" r="r" b="b"/>
              <a:pathLst>
                <a:path w="1108075" h="853439">
                  <a:moveTo>
                    <a:pt x="0" y="182869"/>
                  </a:moveTo>
                  <a:lnTo>
                    <a:pt x="9068" y="231706"/>
                  </a:lnTo>
                  <a:lnTo>
                    <a:pt x="20243" y="279879"/>
                  </a:lnTo>
                  <a:lnTo>
                    <a:pt x="33490" y="327334"/>
                  </a:lnTo>
                  <a:lnTo>
                    <a:pt x="48773" y="374014"/>
                  </a:lnTo>
                  <a:lnTo>
                    <a:pt x="66055" y="419864"/>
                  </a:lnTo>
                  <a:lnTo>
                    <a:pt x="85303" y="464828"/>
                  </a:lnTo>
                  <a:lnTo>
                    <a:pt x="106478" y="508849"/>
                  </a:lnTo>
                  <a:lnTo>
                    <a:pt x="129547" y="551872"/>
                  </a:lnTo>
                  <a:lnTo>
                    <a:pt x="154473" y="593842"/>
                  </a:lnTo>
                  <a:lnTo>
                    <a:pt x="181220" y="634702"/>
                  </a:lnTo>
                  <a:lnTo>
                    <a:pt x="209754" y="674396"/>
                  </a:lnTo>
                  <a:lnTo>
                    <a:pt x="240037" y="712869"/>
                  </a:lnTo>
                  <a:lnTo>
                    <a:pt x="272035" y="750065"/>
                  </a:lnTo>
                  <a:lnTo>
                    <a:pt x="305712" y="785928"/>
                  </a:lnTo>
                  <a:lnTo>
                    <a:pt x="341031" y="820402"/>
                  </a:lnTo>
                  <a:lnTo>
                    <a:pt x="377958" y="853431"/>
                  </a:lnTo>
                  <a:lnTo>
                    <a:pt x="1107947" y="0"/>
                  </a:lnTo>
                  <a:lnTo>
                    <a:pt x="0" y="182869"/>
                  </a:lnTo>
                  <a:close/>
                </a:path>
              </a:pathLst>
            </a:custGeom>
            <a:ln w="136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97286" y="4256531"/>
              <a:ext cx="1123315" cy="1042669"/>
            </a:xfrm>
            <a:custGeom>
              <a:avLst/>
              <a:gdLst/>
              <a:ahLst/>
              <a:cxnLst/>
              <a:rect l="l" t="t" r="r" b="b"/>
              <a:pathLst>
                <a:path w="1123314" h="1042670">
                  <a:moveTo>
                    <a:pt x="1123187" y="859535"/>
                  </a:moveTo>
                  <a:lnTo>
                    <a:pt x="399287" y="0"/>
                  </a:lnTo>
                  <a:lnTo>
                    <a:pt x="362145" y="32748"/>
                  </a:lnTo>
                  <a:lnTo>
                    <a:pt x="326632" y="66943"/>
                  </a:lnTo>
                  <a:lnTo>
                    <a:pt x="292779" y="102523"/>
                  </a:lnTo>
                  <a:lnTo>
                    <a:pt x="260616" y="139427"/>
                  </a:lnTo>
                  <a:lnTo>
                    <a:pt x="230171" y="177593"/>
                  </a:lnTo>
                  <a:lnTo>
                    <a:pt x="201475" y="216959"/>
                  </a:lnTo>
                  <a:lnTo>
                    <a:pt x="174558" y="257464"/>
                  </a:lnTo>
                  <a:lnTo>
                    <a:pt x="149449" y="299045"/>
                  </a:lnTo>
                  <a:lnTo>
                    <a:pt x="126178" y="341641"/>
                  </a:lnTo>
                  <a:lnTo>
                    <a:pt x="104774" y="385190"/>
                  </a:lnTo>
                  <a:lnTo>
                    <a:pt x="85268" y="429631"/>
                  </a:lnTo>
                  <a:lnTo>
                    <a:pt x="67689" y="474902"/>
                  </a:lnTo>
                  <a:lnTo>
                    <a:pt x="52067" y="520941"/>
                  </a:lnTo>
                  <a:lnTo>
                    <a:pt x="38432" y="567686"/>
                  </a:lnTo>
                  <a:lnTo>
                    <a:pt x="26812" y="615076"/>
                  </a:lnTo>
                  <a:lnTo>
                    <a:pt x="17239" y="663049"/>
                  </a:lnTo>
                  <a:lnTo>
                    <a:pt x="9741" y="711543"/>
                  </a:lnTo>
                  <a:lnTo>
                    <a:pt x="4349" y="760497"/>
                  </a:lnTo>
                  <a:lnTo>
                    <a:pt x="1092" y="809848"/>
                  </a:lnTo>
                  <a:lnTo>
                    <a:pt x="0" y="859535"/>
                  </a:lnTo>
                  <a:lnTo>
                    <a:pt x="881" y="906113"/>
                  </a:lnTo>
                  <a:lnTo>
                    <a:pt x="3619" y="952118"/>
                  </a:lnTo>
                  <a:lnTo>
                    <a:pt x="8358" y="997553"/>
                  </a:lnTo>
                  <a:lnTo>
                    <a:pt x="15239" y="1042415"/>
                  </a:lnTo>
                  <a:lnTo>
                    <a:pt x="1123187" y="859535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97278" y="4256523"/>
              <a:ext cx="1123315" cy="1042669"/>
            </a:xfrm>
            <a:custGeom>
              <a:avLst/>
              <a:gdLst/>
              <a:ahLst/>
              <a:cxnLst/>
              <a:rect l="l" t="t" r="r" b="b"/>
              <a:pathLst>
                <a:path w="1123314" h="1042670">
                  <a:moveTo>
                    <a:pt x="399284" y="0"/>
                  </a:moveTo>
                  <a:lnTo>
                    <a:pt x="362142" y="32747"/>
                  </a:lnTo>
                  <a:lnTo>
                    <a:pt x="326630" y="66942"/>
                  </a:lnTo>
                  <a:lnTo>
                    <a:pt x="292778" y="102523"/>
                  </a:lnTo>
                  <a:lnTo>
                    <a:pt x="260614" y="139427"/>
                  </a:lnTo>
                  <a:lnTo>
                    <a:pt x="230170" y="177593"/>
                  </a:lnTo>
                  <a:lnTo>
                    <a:pt x="201475" y="216959"/>
                  </a:lnTo>
                  <a:lnTo>
                    <a:pt x="174558" y="257464"/>
                  </a:lnTo>
                  <a:lnTo>
                    <a:pt x="149449" y="299045"/>
                  </a:lnTo>
                  <a:lnTo>
                    <a:pt x="126178" y="341642"/>
                  </a:lnTo>
                  <a:lnTo>
                    <a:pt x="104775" y="385192"/>
                  </a:lnTo>
                  <a:lnTo>
                    <a:pt x="85269" y="429633"/>
                  </a:lnTo>
                  <a:lnTo>
                    <a:pt x="67690" y="474905"/>
                  </a:lnTo>
                  <a:lnTo>
                    <a:pt x="52068" y="520944"/>
                  </a:lnTo>
                  <a:lnTo>
                    <a:pt x="38432" y="567690"/>
                  </a:lnTo>
                  <a:lnTo>
                    <a:pt x="26813" y="615080"/>
                  </a:lnTo>
                  <a:lnTo>
                    <a:pt x="17239" y="663053"/>
                  </a:lnTo>
                  <a:lnTo>
                    <a:pt x="9741" y="711548"/>
                  </a:lnTo>
                  <a:lnTo>
                    <a:pt x="4349" y="760502"/>
                  </a:lnTo>
                  <a:lnTo>
                    <a:pt x="1092" y="809853"/>
                  </a:lnTo>
                  <a:lnTo>
                    <a:pt x="0" y="859541"/>
                  </a:lnTo>
                  <a:lnTo>
                    <a:pt x="881" y="906119"/>
                  </a:lnTo>
                  <a:lnTo>
                    <a:pt x="3618" y="952124"/>
                  </a:lnTo>
                  <a:lnTo>
                    <a:pt x="8353" y="997555"/>
                  </a:lnTo>
                  <a:lnTo>
                    <a:pt x="15228" y="1042411"/>
                  </a:lnTo>
                  <a:lnTo>
                    <a:pt x="1123175" y="859541"/>
                  </a:lnTo>
                  <a:lnTo>
                    <a:pt x="399284" y="0"/>
                  </a:lnTo>
                  <a:close/>
                </a:path>
              </a:pathLst>
            </a:custGeom>
            <a:ln w="136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96574" y="3992879"/>
              <a:ext cx="723900" cy="1123315"/>
            </a:xfrm>
            <a:custGeom>
              <a:avLst/>
              <a:gdLst/>
              <a:ahLst/>
              <a:cxnLst/>
              <a:rect l="l" t="t" r="r" b="b"/>
              <a:pathLst>
                <a:path w="723900" h="1123314">
                  <a:moveTo>
                    <a:pt x="723899" y="1123187"/>
                  </a:moveTo>
                  <a:lnTo>
                    <a:pt x="717803" y="0"/>
                  </a:lnTo>
                  <a:lnTo>
                    <a:pt x="668504" y="1353"/>
                  </a:lnTo>
                  <a:lnTo>
                    <a:pt x="619514" y="4827"/>
                  </a:lnTo>
                  <a:lnTo>
                    <a:pt x="570896" y="10400"/>
                  </a:lnTo>
                  <a:lnTo>
                    <a:pt x="522708" y="18049"/>
                  </a:lnTo>
                  <a:lnTo>
                    <a:pt x="475011" y="27752"/>
                  </a:lnTo>
                  <a:lnTo>
                    <a:pt x="427865" y="39487"/>
                  </a:lnTo>
                  <a:lnTo>
                    <a:pt x="381332" y="53230"/>
                  </a:lnTo>
                  <a:lnTo>
                    <a:pt x="335470" y="68960"/>
                  </a:lnTo>
                  <a:lnTo>
                    <a:pt x="290340" y="86655"/>
                  </a:lnTo>
                  <a:lnTo>
                    <a:pt x="246003" y="106293"/>
                  </a:lnTo>
                  <a:lnTo>
                    <a:pt x="202519" y="127850"/>
                  </a:lnTo>
                  <a:lnTo>
                    <a:pt x="159948" y="151304"/>
                  </a:lnTo>
                  <a:lnTo>
                    <a:pt x="118350" y="176634"/>
                  </a:lnTo>
                  <a:lnTo>
                    <a:pt x="77786" y="203817"/>
                  </a:lnTo>
                  <a:lnTo>
                    <a:pt x="38316" y="232830"/>
                  </a:lnTo>
                  <a:lnTo>
                    <a:pt x="0" y="263651"/>
                  </a:lnTo>
                  <a:lnTo>
                    <a:pt x="723899" y="1123187"/>
                  </a:lnTo>
                  <a:close/>
                </a:path>
              </a:pathLst>
            </a:custGeom>
            <a:solidFill>
              <a:srgbClr val="6500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96562" y="3992869"/>
              <a:ext cx="723900" cy="1123315"/>
            </a:xfrm>
            <a:custGeom>
              <a:avLst/>
              <a:gdLst/>
              <a:ahLst/>
              <a:cxnLst/>
              <a:rect l="l" t="t" r="r" b="b"/>
              <a:pathLst>
                <a:path w="723900" h="1123314">
                  <a:moveTo>
                    <a:pt x="717794" y="0"/>
                  </a:moveTo>
                  <a:lnTo>
                    <a:pt x="668495" y="1353"/>
                  </a:lnTo>
                  <a:lnTo>
                    <a:pt x="619506" y="4828"/>
                  </a:lnTo>
                  <a:lnTo>
                    <a:pt x="570888" y="10401"/>
                  </a:lnTo>
                  <a:lnTo>
                    <a:pt x="522701" y="18051"/>
                  </a:lnTo>
                  <a:lnTo>
                    <a:pt x="475004" y="27754"/>
                  </a:lnTo>
                  <a:lnTo>
                    <a:pt x="427860" y="39489"/>
                  </a:lnTo>
                  <a:lnTo>
                    <a:pt x="381327" y="53233"/>
                  </a:lnTo>
                  <a:lnTo>
                    <a:pt x="335466" y="68964"/>
                  </a:lnTo>
                  <a:lnTo>
                    <a:pt x="290337" y="86660"/>
                  </a:lnTo>
                  <a:lnTo>
                    <a:pt x="246001" y="106297"/>
                  </a:lnTo>
                  <a:lnTo>
                    <a:pt x="202517" y="127854"/>
                  </a:lnTo>
                  <a:lnTo>
                    <a:pt x="159946" y="151309"/>
                  </a:lnTo>
                  <a:lnTo>
                    <a:pt x="118349" y="176638"/>
                  </a:lnTo>
                  <a:lnTo>
                    <a:pt x="77785" y="203821"/>
                  </a:lnTo>
                  <a:lnTo>
                    <a:pt x="38315" y="232833"/>
                  </a:lnTo>
                  <a:lnTo>
                    <a:pt x="0" y="263653"/>
                  </a:lnTo>
                  <a:lnTo>
                    <a:pt x="723891" y="1123195"/>
                  </a:lnTo>
                  <a:lnTo>
                    <a:pt x="717794" y="0"/>
                  </a:lnTo>
                  <a:close/>
                </a:path>
              </a:pathLst>
            </a:custGeom>
            <a:ln w="136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61822" y="3855719"/>
              <a:ext cx="1771014" cy="2520950"/>
            </a:xfrm>
            <a:custGeom>
              <a:avLst/>
              <a:gdLst/>
              <a:ahLst/>
              <a:cxnLst/>
              <a:rect l="l" t="t" r="r" b="b"/>
              <a:pathLst>
                <a:path w="1771015" h="2520950">
                  <a:moveTo>
                    <a:pt x="0" y="0"/>
                  </a:moveTo>
                  <a:lnTo>
                    <a:pt x="0" y="2520695"/>
                  </a:lnTo>
                  <a:lnTo>
                    <a:pt x="1770887" y="2520695"/>
                  </a:lnTo>
                  <a:lnTo>
                    <a:pt x="1770887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30402" y="4059935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96011" y="96011"/>
                  </a:moveTo>
                  <a:lnTo>
                    <a:pt x="96011" y="0"/>
                  </a:lnTo>
                  <a:lnTo>
                    <a:pt x="0" y="0"/>
                  </a:lnTo>
                  <a:lnTo>
                    <a:pt x="0" y="96011"/>
                  </a:lnTo>
                  <a:lnTo>
                    <a:pt x="96011" y="96011"/>
                  </a:lnTo>
                  <a:close/>
                </a:path>
              </a:pathLst>
            </a:custGeom>
            <a:solidFill>
              <a:srgbClr val="999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130377" y="4059925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0" y="0"/>
                  </a:moveTo>
                  <a:lnTo>
                    <a:pt x="96017" y="0"/>
                  </a:lnTo>
                  <a:lnTo>
                    <a:pt x="96017" y="96020"/>
                  </a:lnTo>
                  <a:lnTo>
                    <a:pt x="0" y="96020"/>
                  </a:lnTo>
                  <a:lnTo>
                    <a:pt x="0" y="0"/>
                  </a:lnTo>
                  <a:close/>
                </a:path>
              </a:pathLst>
            </a:custGeom>
            <a:ln w="136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130402" y="4564379"/>
              <a:ext cx="96520" cy="94615"/>
            </a:xfrm>
            <a:custGeom>
              <a:avLst/>
              <a:gdLst/>
              <a:ahLst/>
              <a:cxnLst/>
              <a:rect l="l" t="t" r="r" b="b"/>
              <a:pathLst>
                <a:path w="96520" h="94614">
                  <a:moveTo>
                    <a:pt x="96011" y="94487"/>
                  </a:moveTo>
                  <a:lnTo>
                    <a:pt x="96011" y="0"/>
                  </a:lnTo>
                  <a:lnTo>
                    <a:pt x="0" y="0"/>
                  </a:lnTo>
                  <a:lnTo>
                    <a:pt x="0" y="94487"/>
                  </a:lnTo>
                  <a:lnTo>
                    <a:pt x="96011" y="94487"/>
                  </a:lnTo>
                  <a:close/>
                </a:path>
              </a:pathLst>
            </a:custGeom>
            <a:solidFill>
              <a:srgbClr val="9932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130377" y="4564378"/>
              <a:ext cx="96520" cy="94615"/>
            </a:xfrm>
            <a:custGeom>
              <a:avLst/>
              <a:gdLst/>
              <a:ahLst/>
              <a:cxnLst/>
              <a:rect l="l" t="t" r="r" b="b"/>
              <a:pathLst>
                <a:path w="96520" h="94614">
                  <a:moveTo>
                    <a:pt x="0" y="0"/>
                  </a:moveTo>
                  <a:lnTo>
                    <a:pt x="96017" y="0"/>
                  </a:lnTo>
                  <a:lnTo>
                    <a:pt x="96017" y="94482"/>
                  </a:lnTo>
                  <a:lnTo>
                    <a:pt x="0" y="94482"/>
                  </a:lnTo>
                  <a:lnTo>
                    <a:pt x="0" y="0"/>
                  </a:lnTo>
                  <a:close/>
                </a:path>
              </a:pathLst>
            </a:custGeom>
            <a:ln w="136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130402" y="5055107"/>
              <a:ext cx="96520" cy="94615"/>
            </a:xfrm>
            <a:custGeom>
              <a:avLst/>
              <a:gdLst/>
              <a:ahLst/>
              <a:cxnLst/>
              <a:rect l="l" t="t" r="r" b="b"/>
              <a:pathLst>
                <a:path w="96520" h="94614">
                  <a:moveTo>
                    <a:pt x="96011" y="94487"/>
                  </a:moveTo>
                  <a:lnTo>
                    <a:pt x="96011" y="0"/>
                  </a:lnTo>
                  <a:lnTo>
                    <a:pt x="0" y="0"/>
                  </a:lnTo>
                  <a:lnTo>
                    <a:pt x="0" y="94487"/>
                  </a:lnTo>
                  <a:lnTo>
                    <a:pt x="96011" y="94487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130377" y="5055103"/>
              <a:ext cx="96520" cy="94615"/>
            </a:xfrm>
            <a:custGeom>
              <a:avLst/>
              <a:gdLst/>
              <a:ahLst/>
              <a:cxnLst/>
              <a:rect l="l" t="t" r="r" b="b"/>
              <a:pathLst>
                <a:path w="96520" h="94614">
                  <a:moveTo>
                    <a:pt x="0" y="0"/>
                  </a:moveTo>
                  <a:lnTo>
                    <a:pt x="96017" y="0"/>
                  </a:lnTo>
                  <a:lnTo>
                    <a:pt x="96017" y="94482"/>
                  </a:lnTo>
                  <a:lnTo>
                    <a:pt x="0" y="94482"/>
                  </a:lnTo>
                  <a:lnTo>
                    <a:pt x="0" y="0"/>
                  </a:lnTo>
                  <a:close/>
                </a:path>
              </a:pathLst>
            </a:custGeom>
            <a:ln w="136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30402" y="5558027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96011" y="96011"/>
                  </a:moveTo>
                  <a:lnTo>
                    <a:pt x="96011" y="0"/>
                  </a:lnTo>
                  <a:lnTo>
                    <a:pt x="0" y="0"/>
                  </a:lnTo>
                  <a:lnTo>
                    <a:pt x="0" y="96011"/>
                  </a:lnTo>
                  <a:lnTo>
                    <a:pt x="96011" y="96011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130377" y="5558017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0" y="0"/>
                  </a:moveTo>
                  <a:lnTo>
                    <a:pt x="96017" y="0"/>
                  </a:lnTo>
                  <a:lnTo>
                    <a:pt x="96017" y="96020"/>
                  </a:lnTo>
                  <a:lnTo>
                    <a:pt x="0" y="96020"/>
                  </a:lnTo>
                  <a:lnTo>
                    <a:pt x="0" y="0"/>
                  </a:lnTo>
                  <a:close/>
                </a:path>
              </a:pathLst>
            </a:custGeom>
            <a:ln w="136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130402" y="6048755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96011" y="96011"/>
                  </a:moveTo>
                  <a:lnTo>
                    <a:pt x="96011" y="0"/>
                  </a:lnTo>
                  <a:lnTo>
                    <a:pt x="0" y="0"/>
                  </a:lnTo>
                  <a:lnTo>
                    <a:pt x="0" y="96011"/>
                  </a:lnTo>
                  <a:lnTo>
                    <a:pt x="96011" y="96011"/>
                  </a:lnTo>
                  <a:close/>
                </a:path>
              </a:pathLst>
            </a:custGeom>
            <a:solidFill>
              <a:srgbClr val="6500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130377" y="6048742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0" y="0"/>
                  </a:moveTo>
                  <a:lnTo>
                    <a:pt x="96017" y="0"/>
                  </a:lnTo>
                  <a:lnTo>
                    <a:pt x="96017" y="96020"/>
                  </a:lnTo>
                  <a:lnTo>
                    <a:pt x="0" y="96020"/>
                  </a:lnTo>
                  <a:lnTo>
                    <a:pt x="0" y="0"/>
                  </a:lnTo>
                  <a:close/>
                </a:path>
              </a:pathLst>
            </a:custGeom>
            <a:ln w="136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356978" y="3188207"/>
            <a:ext cx="5748655" cy="3351529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R="635" algn="ctr">
              <a:lnSpc>
                <a:spcPct val="100000"/>
              </a:lnSpc>
              <a:spcBef>
                <a:spcPts val="980"/>
              </a:spcBef>
            </a:pPr>
            <a:r>
              <a:rPr sz="1600" b="1" spc="15" dirty="0">
                <a:latin typeface="Arial"/>
                <a:cs typeface="Arial"/>
              </a:rPr>
              <a:t>Internet</a:t>
            </a:r>
            <a:r>
              <a:rPr sz="1600" b="1" spc="-55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use</a:t>
            </a:r>
            <a:endParaRPr sz="1600">
              <a:latin typeface="Arial"/>
              <a:cs typeface="Arial"/>
            </a:endParaRPr>
          </a:p>
          <a:p>
            <a:pPr marL="3924300" marR="788670">
              <a:lnSpc>
                <a:spcPct val="232900"/>
              </a:lnSpc>
              <a:spcBef>
                <a:spcPts val="1050"/>
              </a:spcBef>
            </a:pPr>
            <a:r>
              <a:rPr sz="1400" spc="-5" dirty="0">
                <a:latin typeface="Arial MT"/>
                <a:cs typeface="Arial MT"/>
              </a:rPr>
              <a:t>&lt;</a:t>
            </a:r>
            <a:r>
              <a:rPr sz="1400" spc="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once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day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once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 </a:t>
            </a:r>
            <a:r>
              <a:rPr sz="1400" spc="-25" dirty="0">
                <a:latin typeface="Arial MT"/>
                <a:cs typeface="Arial MT"/>
              </a:rPr>
              <a:t>day 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once</a:t>
            </a:r>
            <a:r>
              <a:rPr sz="1400" spc="-5" dirty="0">
                <a:latin typeface="Arial MT"/>
                <a:cs typeface="Arial MT"/>
              </a:rPr>
              <a:t> 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week</a:t>
            </a:r>
            <a:endParaRPr sz="1400">
              <a:latin typeface="Arial MT"/>
              <a:cs typeface="Arial MT"/>
            </a:endParaRPr>
          </a:p>
          <a:p>
            <a:pPr marL="3924300" marR="270510">
              <a:lnSpc>
                <a:spcPct val="229999"/>
              </a:lnSpc>
              <a:spcBef>
                <a:spcPts val="110"/>
              </a:spcBef>
            </a:pPr>
            <a:r>
              <a:rPr sz="1400" spc="-5" dirty="0">
                <a:latin typeface="Arial MT"/>
                <a:cs typeface="Arial MT"/>
              </a:rPr>
              <a:t>2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or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3 </a:t>
            </a:r>
            <a:r>
              <a:rPr sz="1400" spc="5" dirty="0">
                <a:latin typeface="Arial MT"/>
                <a:cs typeface="Arial MT"/>
              </a:rPr>
              <a:t>times</a:t>
            </a:r>
            <a:r>
              <a:rPr sz="1400" spc="6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week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once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month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282138"/>
            <a:ext cx="3790315" cy="85979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700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-195" dirty="0">
                <a:latin typeface="Verdana"/>
                <a:cs typeface="Verdana"/>
              </a:rPr>
              <a:t>Results:</a:t>
            </a:r>
            <a:endParaRPr sz="2450">
              <a:latin typeface="Verdana"/>
              <a:cs typeface="Verdana"/>
            </a:endParaRPr>
          </a:p>
          <a:p>
            <a:pPr marL="413384">
              <a:lnSpc>
                <a:spcPct val="100000"/>
              </a:lnSpc>
              <a:spcBef>
                <a:spcPts val="505"/>
              </a:spcBef>
            </a:pPr>
            <a:r>
              <a:rPr sz="2100" spc="-395" dirty="0">
                <a:latin typeface="Verdana"/>
                <a:cs typeface="Verdana"/>
              </a:rPr>
              <a:t>T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80" dirty="0">
                <a:latin typeface="Verdana"/>
                <a:cs typeface="Verdana"/>
              </a:rPr>
              <a:t>m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00" dirty="0">
                <a:latin typeface="Verdana"/>
                <a:cs typeface="Verdana"/>
              </a:rPr>
              <a:t>o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80" dirty="0">
                <a:latin typeface="Verdana"/>
                <a:cs typeface="Verdana"/>
              </a:rPr>
              <a:t>m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-150" dirty="0">
                <a:latin typeface="Verdana"/>
                <a:cs typeface="Verdana"/>
              </a:rPr>
              <a:t>l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90" dirty="0">
                <a:latin typeface="Verdana"/>
                <a:cs typeface="Verdana"/>
              </a:rPr>
              <a:t>k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8048625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325" dirty="0"/>
              <a:t>Q</a:t>
            </a:r>
            <a:r>
              <a:rPr sz="3850" spc="-90" dirty="0"/>
              <a:t>u</a:t>
            </a:r>
            <a:r>
              <a:rPr sz="3850" spc="325" dirty="0"/>
              <a:t>a</a:t>
            </a:r>
            <a:r>
              <a:rPr sz="3850" spc="-85" dirty="0"/>
              <a:t>n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-215" dirty="0"/>
              <a:t>t</a:t>
            </a:r>
            <a:r>
              <a:rPr sz="3850" spc="325" dirty="0"/>
              <a:t>a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-150" dirty="0"/>
              <a:t>v</a:t>
            </a:r>
            <a:r>
              <a:rPr sz="3850" spc="215" dirty="0"/>
              <a:t>e</a:t>
            </a:r>
            <a:r>
              <a:rPr sz="3850" spc="-325" dirty="0"/>
              <a:t> </a:t>
            </a:r>
            <a:r>
              <a:rPr sz="3850" spc="220" dirty="0"/>
              <a:t>A</a:t>
            </a:r>
            <a:r>
              <a:rPr sz="3850" spc="-85" dirty="0"/>
              <a:t>n</a:t>
            </a:r>
            <a:r>
              <a:rPr sz="3850" spc="325" dirty="0"/>
              <a:t>a</a:t>
            </a:r>
            <a:r>
              <a:rPr sz="3850" spc="-295" dirty="0"/>
              <a:t>l</a:t>
            </a:r>
            <a:r>
              <a:rPr sz="3850" spc="-210" dirty="0"/>
              <a:t>y</a:t>
            </a:r>
            <a:r>
              <a:rPr sz="3850" spc="-515" dirty="0"/>
              <a:t>s</a:t>
            </a:r>
            <a:r>
              <a:rPr sz="3850" spc="-295" dirty="0"/>
              <a:t>i</a:t>
            </a:r>
            <a:r>
              <a:rPr sz="3850" spc="-515" dirty="0"/>
              <a:t>s</a:t>
            </a:r>
            <a:r>
              <a:rPr sz="3850" spc="-680" dirty="0"/>
              <a:t>:</a:t>
            </a:r>
            <a:r>
              <a:rPr sz="3850" spc="-315" dirty="0"/>
              <a:t> </a:t>
            </a:r>
            <a:r>
              <a:rPr sz="3850" spc="-360" dirty="0"/>
              <a:t>E</a:t>
            </a:r>
            <a:r>
              <a:rPr sz="3850" spc="-425" dirty="0"/>
              <a:t>x</a:t>
            </a:r>
            <a:r>
              <a:rPr sz="3850" spc="325" dirty="0"/>
              <a:t>a</a:t>
            </a:r>
            <a:r>
              <a:rPr sz="3850" spc="-130" dirty="0"/>
              <a:t>m</a:t>
            </a:r>
            <a:r>
              <a:rPr sz="3850" spc="225" dirty="0"/>
              <a:t>p</a:t>
            </a:r>
            <a:r>
              <a:rPr sz="3850" spc="-295" dirty="0"/>
              <a:t>l</a:t>
            </a:r>
            <a:r>
              <a:rPr sz="3850" spc="215" dirty="0"/>
              <a:t>e</a:t>
            </a:r>
            <a:r>
              <a:rPr sz="3850" spc="-325" dirty="0"/>
              <a:t> (</a:t>
            </a:r>
            <a:r>
              <a:rPr sz="3850" spc="-320" dirty="0"/>
              <a:t>2</a:t>
            </a:r>
            <a:r>
              <a:rPr sz="3850" spc="-325" dirty="0"/>
              <a:t>)</a:t>
            </a:r>
            <a:endParaRPr sz="3850"/>
          </a:p>
        </p:txBody>
      </p:sp>
      <p:grpSp>
        <p:nvGrpSpPr>
          <p:cNvPr id="4" name="object 4"/>
          <p:cNvGrpSpPr/>
          <p:nvPr/>
        </p:nvGrpSpPr>
        <p:grpSpPr>
          <a:xfrm>
            <a:off x="3375538" y="3427476"/>
            <a:ext cx="6811009" cy="3138170"/>
            <a:chOff x="3375538" y="3427476"/>
            <a:chExt cx="6811009" cy="31381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5538" y="3427476"/>
              <a:ext cx="6810756" cy="31379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5538" y="3427476"/>
              <a:ext cx="6810756" cy="313791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280084"/>
            <a:ext cx="8983345" cy="104013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715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45" dirty="0">
                <a:latin typeface="Verdana"/>
                <a:cs typeface="Verdana"/>
              </a:rPr>
              <a:t>An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5" dirty="0">
                <a:latin typeface="Verdana"/>
                <a:cs typeface="Verdana"/>
              </a:rPr>
              <a:t>evaluation</a:t>
            </a:r>
            <a:r>
              <a:rPr sz="2450" spc="-204" dirty="0">
                <a:latin typeface="Verdana"/>
                <a:cs typeface="Verdana"/>
              </a:rPr>
              <a:t> </a:t>
            </a:r>
            <a:r>
              <a:rPr sz="2450" spc="-105" dirty="0">
                <a:latin typeface="Verdana"/>
                <a:cs typeface="Verdana"/>
              </a:rPr>
              <a:t>study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of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204" dirty="0">
                <a:latin typeface="Verdana"/>
                <a:cs typeface="Verdana"/>
              </a:rPr>
              <a:t>a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45" dirty="0">
                <a:latin typeface="Verdana"/>
                <a:cs typeface="Verdana"/>
              </a:rPr>
              <a:t>document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85" dirty="0">
                <a:latin typeface="Verdana"/>
                <a:cs typeface="Verdana"/>
              </a:rPr>
              <a:t>sharing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35" dirty="0">
                <a:latin typeface="Verdana"/>
                <a:cs typeface="Verdana"/>
              </a:rPr>
              <a:t>application</a:t>
            </a:r>
            <a:endParaRPr sz="2450">
              <a:latin typeface="Verdana"/>
              <a:cs typeface="Verdana"/>
            </a:endParaRPr>
          </a:p>
          <a:p>
            <a:pPr marL="1015365" marR="5080" lvl="1" indent="-201295">
              <a:lnSpc>
                <a:spcPts val="1900"/>
              </a:lnSpc>
              <a:spcBef>
                <a:spcPts val="665"/>
              </a:spcBef>
              <a:buClr>
                <a:srgbClr val="ED7C30"/>
              </a:buClr>
              <a:buFont typeface="Wingdings"/>
              <a:buChar char=""/>
              <a:tabLst>
                <a:tab pos="1016000" algn="l"/>
              </a:tabLst>
            </a:pPr>
            <a:r>
              <a:rPr sz="1750" spc="-100" dirty="0">
                <a:latin typeface="Verdana"/>
                <a:cs typeface="Verdana"/>
              </a:rPr>
              <a:t>The</a:t>
            </a:r>
            <a:r>
              <a:rPr sz="1750" spc="-110" dirty="0">
                <a:latin typeface="Verdana"/>
                <a:cs typeface="Verdana"/>
              </a:rPr>
              <a:t> </a:t>
            </a:r>
            <a:r>
              <a:rPr sz="1750" spc="10" dirty="0">
                <a:latin typeface="Verdana"/>
                <a:cs typeface="Verdana"/>
              </a:rPr>
              <a:t>experience</a:t>
            </a:r>
            <a:r>
              <a:rPr sz="1750" spc="-145" dirty="0">
                <a:latin typeface="Verdana"/>
                <a:cs typeface="Verdana"/>
              </a:rPr>
              <a:t> </a:t>
            </a:r>
            <a:r>
              <a:rPr sz="1750" spc="10" dirty="0">
                <a:latin typeface="Verdana"/>
                <a:cs typeface="Verdana"/>
              </a:rPr>
              <a:t>of</a:t>
            </a:r>
            <a:r>
              <a:rPr sz="1750" spc="-130" dirty="0">
                <a:latin typeface="Verdana"/>
                <a:cs typeface="Verdana"/>
              </a:rPr>
              <a:t> </a:t>
            </a:r>
            <a:r>
              <a:rPr sz="1750" spc="-20" dirty="0">
                <a:latin typeface="Verdana"/>
                <a:cs typeface="Verdana"/>
              </a:rPr>
              <a:t>the</a:t>
            </a:r>
            <a:r>
              <a:rPr sz="1750" spc="-125" dirty="0">
                <a:latin typeface="Verdana"/>
                <a:cs typeface="Verdana"/>
              </a:rPr>
              <a:t> </a:t>
            </a:r>
            <a:r>
              <a:rPr sz="1750" spc="-130" dirty="0">
                <a:latin typeface="Verdana"/>
                <a:cs typeface="Verdana"/>
              </a:rPr>
              <a:t>users</a:t>
            </a:r>
            <a:r>
              <a:rPr sz="1750" spc="-140" dirty="0">
                <a:latin typeface="Verdana"/>
                <a:cs typeface="Verdana"/>
              </a:rPr>
              <a:t> </a:t>
            </a:r>
            <a:r>
              <a:rPr sz="1750" spc="70" dirty="0">
                <a:latin typeface="Verdana"/>
                <a:cs typeface="Verdana"/>
              </a:rPr>
              <a:t>and</a:t>
            </a:r>
            <a:r>
              <a:rPr sz="1750" spc="-135" dirty="0">
                <a:latin typeface="Verdana"/>
                <a:cs typeface="Verdana"/>
              </a:rPr>
              <a:t> </a:t>
            </a:r>
            <a:r>
              <a:rPr sz="1750" spc="-20" dirty="0">
                <a:latin typeface="Verdana"/>
                <a:cs typeface="Verdana"/>
              </a:rPr>
              <a:t>the</a:t>
            </a:r>
            <a:r>
              <a:rPr sz="1750" spc="-125" dirty="0">
                <a:latin typeface="Verdana"/>
                <a:cs typeface="Verdana"/>
              </a:rPr>
              <a:t> </a:t>
            </a:r>
            <a:r>
              <a:rPr sz="1750" spc="-30" dirty="0">
                <a:latin typeface="Verdana"/>
                <a:cs typeface="Verdana"/>
              </a:rPr>
              <a:t>number</a:t>
            </a:r>
            <a:r>
              <a:rPr sz="1750" spc="-130" dirty="0">
                <a:latin typeface="Verdana"/>
                <a:cs typeface="Verdana"/>
              </a:rPr>
              <a:t> </a:t>
            </a:r>
            <a:r>
              <a:rPr sz="1750" spc="10" dirty="0">
                <a:latin typeface="Verdana"/>
                <a:cs typeface="Verdana"/>
              </a:rPr>
              <a:t>of</a:t>
            </a:r>
            <a:r>
              <a:rPr sz="1750" spc="-130" dirty="0">
                <a:latin typeface="Verdana"/>
                <a:cs typeface="Verdana"/>
              </a:rPr>
              <a:t> </a:t>
            </a:r>
            <a:r>
              <a:rPr sz="1750" spc="-120" dirty="0">
                <a:latin typeface="Verdana"/>
                <a:cs typeface="Verdana"/>
              </a:rPr>
              <a:t>errors</a:t>
            </a:r>
            <a:r>
              <a:rPr sz="1750" spc="-145" dirty="0">
                <a:latin typeface="Verdana"/>
                <a:cs typeface="Verdana"/>
              </a:rPr>
              <a:t> </a:t>
            </a:r>
            <a:r>
              <a:rPr sz="1750" spc="70" dirty="0">
                <a:latin typeface="Verdana"/>
                <a:cs typeface="Verdana"/>
              </a:rPr>
              <a:t>made</a:t>
            </a:r>
            <a:r>
              <a:rPr sz="1750" spc="-130" dirty="0">
                <a:latin typeface="Verdana"/>
                <a:cs typeface="Verdana"/>
              </a:rPr>
              <a:t> </a:t>
            </a:r>
            <a:r>
              <a:rPr sz="1750" spc="-35" dirty="0">
                <a:latin typeface="Verdana"/>
                <a:cs typeface="Verdana"/>
              </a:rPr>
              <a:t>while</a:t>
            </a:r>
            <a:r>
              <a:rPr sz="1750" spc="-155" dirty="0">
                <a:latin typeface="Verdana"/>
                <a:cs typeface="Verdana"/>
              </a:rPr>
              <a:t> </a:t>
            </a:r>
            <a:r>
              <a:rPr sz="1750" spc="-85" dirty="0">
                <a:latin typeface="Verdana"/>
                <a:cs typeface="Verdana"/>
              </a:rPr>
              <a:t>trying</a:t>
            </a:r>
            <a:r>
              <a:rPr sz="1750" spc="-130" dirty="0">
                <a:latin typeface="Verdana"/>
                <a:cs typeface="Verdana"/>
              </a:rPr>
              <a:t> </a:t>
            </a:r>
            <a:r>
              <a:rPr sz="1750" spc="-15" dirty="0">
                <a:latin typeface="Verdana"/>
                <a:cs typeface="Verdana"/>
              </a:rPr>
              <a:t>to </a:t>
            </a:r>
            <a:r>
              <a:rPr sz="1750" spc="-600" dirty="0">
                <a:latin typeface="Verdana"/>
                <a:cs typeface="Verdana"/>
              </a:rPr>
              <a:t> </a:t>
            </a:r>
            <a:r>
              <a:rPr sz="1750" spc="210" dirty="0">
                <a:latin typeface="Verdana"/>
                <a:cs typeface="Verdana"/>
              </a:rPr>
              <a:t>c</a:t>
            </a:r>
            <a:r>
              <a:rPr sz="1750" spc="90" dirty="0">
                <a:latin typeface="Verdana"/>
                <a:cs typeface="Verdana"/>
              </a:rPr>
              <a:t>o</a:t>
            </a:r>
            <a:r>
              <a:rPr sz="1750" spc="-60" dirty="0">
                <a:latin typeface="Verdana"/>
                <a:cs typeface="Verdana"/>
              </a:rPr>
              <a:t>m</a:t>
            </a:r>
            <a:r>
              <a:rPr sz="1750" spc="100" dirty="0">
                <a:latin typeface="Verdana"/>
                <a:cs typeface="Verdana"/>
              </a:rPr>
              <a:t>p</a:t>
            </a:r>
            <a:r>
              <a:rPr sz="1750" spc="-110" dirty="0">
                <a:latin typeface="Verdana"/>
                <a:cs typeface="Verdana"/>
              </a:rPr>
              <a:t>l</a:t>
            </a:r>
            <a:r>
              <a:rPr sz="1750" spc="95" dirty="0">
                <a:latin typeface="Verdana"/>
                <a:cs typeface="Verdana"/>
              </a:rPr>
              <a:t>e</a:t>
            </a:r>
            <a:r>
              <a:rPr sz="1750" spc="-110" dirty="0">
                <a:latin typeface="Verdana"/>
                <a:cs typeface="Verdana"/>
              </a:rPr>
              <a:t>t</a:t>
            </a:r>
            <a:r>
              <a:rPr sz="1750" spc="95" dirty="0">
                <a:latin typeface="Verdana"/>
                <a:cs typeface="Verdana"/>
              </a:rPr>
              <a:t>e</a:t>
            </a:r>
            <a:r>
              <a:rPr sz="1750" spc="-150" dirty="0">
                <a:latin typeface="Verdana"/>
                <a:cs typeface="Verdana"/>
              </a:rPr>
              <a:t> </a:t>
            </a:r>
            <a:r>
              <a:rPr sz="1750" spc="-110" dirty="0">
                <a:latin typeface="Verdana"/>
                <a:cs typeface="Verdana"/>
              </a:rPr>
              <a:t>t</a:t>
            </a:r>
            <a:r>
              <a:rPr sz="1750" spc="-45" dirty="0">
                <a:latin typeface="Verdana"/>
                <a:cs typeface="Verdana"/>
              </a:rPr>
              <a:t>h</a:t>
            </a:r>
            <a:r>
              <a:rPr sz="1750" spc="95" dirty="0">
                <a:latin typeface="Verdana"/>
                <a:cs typeface="Verdana"/>
              </a:rPr>
              <a:t>e</a:t>
            </a:r>
            <a:r>
              <a:rPr sz="1750" spc="-125" dirty="0">
                <a:latin typeface="Verdana"/>
                <a:cs typeface="Verdana"/>
              </a:rPr>
              <a:t> </a:t>
            </a:r>
            <a:r>
              <a:rPr sz="1750" spc="210" dirty="0">
                <a:latin typeface="Verdana"/>
                <a:cs typeface="Verdana"/>
              </a:rPr>
              <a:t>c</a:t>
            </a:r>
            <a:r>
              <a:rPr sz="1750" spc="90" dirty="0">
                <a:latin typeface="Verdana"/>
                <a:cs typeface="Verdana"/>
              </a:rPr>
              <a:t>o</a:t>
            </a:r>
            <a:r>
              <a:rPr sz="1750" spc="-45" dirty="0">
                <a:latin typeface="Verdana"/>
                <a:cs typeface="Verdana"/>
              </a:rPr>
              <a:t>n</a:t>
            </a:r>
            <a:r>
              <a:rPr sz="1750" spc="-110" dirty="0">
                <a:latin typeface="Verdana"/>
                <a:cs typeface="Verdana"/>
              </a:rPr>
              <a:t>t</a:t>
            </a:r>
            <a:r>
              <a:rPr sz="1750" spc="-220" dirty="0">
                <a:latin typeface="Verdana"/>
                <a:cs typeface="Verdana"/>
              </a:rPr>
              <a:t>r</a:t>
            </a:r>
            <a:r>
              <a:rPr sz="1750" spc="90" dirty="0">
                <a:latin typeface="Verdana"/>
                <a:cs typeface="Verdana"/>
              </a:rPr>
              <a:t>o</a:t>
            </a:r>
            <a:r>
              <a:rPr sz="1750" spc="-110" dirty="0">
                <a:latin typeface="Verdana"/>
                <a:cs typeface="Verdana"/>
              </a:rPr>
              <a:t>ll</a:t>
            </a:r>
            <a:r>
              <a:rPr sz="1750" spc="95" dirty="0">
                <a:latin typeface="Verdana"/>
                <a:cs typeface="Verdana"/>
              </a:rPr>
              <a:t>e</a:t>
            </a:r>
            <a:r>
              <a:rPr sz="1750" spc="105" dirty="0">
                <a:latin typeface="Verdana"/>
                <a:cs typeface="Verdana"/>
              </a:rPr>
              <a:t>d</a:t>
            </a:r>
            <a:r>
              <a:rPr sz="1750" spc="-160" dirty="0">
                <a:latin typeface="Verdana"/>
                <a:cs typeface="Verdana"/>
              </a:rPr>
              <a:t> </a:t>
            </a:r>
            <a:r>
              <a:rPr sz="1750" spc="-110" dirty="0">
                <a:latin typeface="Verdana"/>
                <a:cs typeface="Verdana"/>
              </a:rPr>
              <a:t>t</a:t>
            </a:r>
            <a:r>
              <a:rPr sz="1750" spc="145" dirty="0">
                <a:latin typeface="Verdana"/>
                <a:cs typeface="Verdana"/>
              </a:rPr>
              <a:t>a</a:t>
            </a:r>
            <a:r>
              <a:rPr sz="1750" spc="-235" dirty="0">
                <a:latin typeface="Verdana"/>
                <a:cs typeface="Verdana"/>
              </a:rPr>
              <a:t>s</a:t>
            </a:r>
            <a:r>
              <a:rPr sz="1750" spc="-160" dirty="0">
                <a:latin typeface="Verdana"/>
                <a:cs typeface="Verdana"/>
              </a:rPr>
              <a:t>k</a:t>
            </a:r>
            <a:endParaRPr sz="175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8048625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325" dirty="0"/>
              <a:t>Q</a:t>
            </a:r>
            <a:r>
              <a:rPr sz="3850" spc="-90" dirty="0"/>
              <a:t>u</a:t>
            </a:r>
            <a:r>
              <a:rPr sz="3850" spc="325" dirty="0"/>
              <a:t>a</a:t>
            </a:r>
            <a:r>
              <a:rPr sz="3850" spc="-85" dirty="0"/>
              <a:t>n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-215" dirty="0"/>
              <a:t>t</a:t>
            </a:r>
            <a:r>
              <a:rPr sz="3850" spc="325" dirty="0"/>
              <a:t>a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-150" dirty="0"/>
              <a:t>v</a:t>
            </a:r>
            <a:r>
              <a:rPr sz="3850" spc="215" dirty="0"/>
              <a:t>e</a:t>
            </a:r>
            <a:r>
              <a:rPr sz="3850" spc="-325" dirty="0"/>
              <a:t> </a:t>
            </a:r>
            <a:r>
              <a:rPr sz="3850" spc="220" dirty="0"/>
              <a:t>A</a:t>
            </a:r>
            <a:r>
              <a:rPr sz="3850" spc="-85" dirty="0"/>
              <a:t>n</a:t>
            </a:r>
            <a:r>
              <a:rPr sz="3850" spc="325" dirty="0"/>
              <a:t>a</a:t>
            </a:r>
            <a:r>
              <a:rPr sz="3850" spc="-295" dirty="0"/>
              <a:t>l</a:t>
            </a:r>
            <a:r>
              <a:rPr sz="3850" spc="-210" dirty="0"/>
              <a:t>y</a:t>
            </a:r>
            <a:r>
              <a:rPr sz="3850" spc="-515" dirty="0"/>
              <a:t>s</a:t>
            </a:r>
            <a:r>
              <a:rPr sz="3850" spc="-295" dirty="0"/>
              <a:t>i</a:t>
            </a:r>
            <a:r>
              <a:rPr sz="3850" spc="-515" dirty="0"/>
              <a:t>s</a:t>
            </a:r>
            <a:r>
              <a:rPr sz="3850" spc="-680" dirty="0"/>
              <a:t>:</a:t>
            </a:r>
            <a:r>
              <a:rPr sz="3850" spc="-315" dirty="0"/>
              <a:t> </a:t>
            </a:r>
            <a:r>
              <a:rPr sz="3850" spc="-360" dirty="0"/>
              <a:t>E</a:t>
            </a:r>
            <a:r>
              <a:rPr sz="3850" spc="-425" dirty="0"/>
              <a:t>x</a:t>
            </a:r>
            <a:r>
              <a:rPr sz="3850" spc="325" dirty="0"/>
              <a:t>a</a:t>
            </a:r>
            <a:r>
              <a:rPr sz="3850" spc="-130" dirty="0"/>
              <a:t>m</a:t>
            </a:r>
            <a:r>
              <a:rPr sz="3850" spc="225" dirty="0"/>
              <a:t>p</a:t>
            </a:r>
            <a:r>
              <a:rPr sz="3850" spc="-295" dirty="0"/>
              <a:t>l</a:t>
            </a:r>
            <a:r>
              <a:rPr sz="3850" spc="215" dirty="0"/>
              <a:t>e</a:t>
            </a:r>
            <a:r>
              <a:rPr sz="3850" spc="-325" dirty="0"/>
              <a:t> (</a:t>
            </a:r>
            <a:r>
              <a:rPr sz="3850" spc="-320" dirty="0"/>
              <a:t>3</a:t>
            </a:r>
            <a:r>
              <a:rPr sz="3850" spc="-325" dirty="0"/>
              <a:t>)</a:t>
            </a:r>
            <a:endParaRPr sz="3850"/>
          </a:p>
        </p:txBody>
      </p:sp>
      <p:grpSp>
        <p:nvGrpSpPr>
          <p:cNvPr id="4" name="object 4"/>
          <p:cNvGrpSpPr/>
          <p:nvPr/>
        </p:nvGrpSpPr>
        <p:grpSpPr>
          <a:xfrm>
            <a:off x="2994538" y="3393947"/>
            <a:ext cx="5439410" cy="3256915"/>
            <a:chOff x="2994538" y="3393947"/>
            <a:chExt cx="5439410" cy="32569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4538" y="3393947"/>
              <a:ext cx="5439155" cy="32567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4538" y="3393947"/>
              <a:ext cx="5439155" cy="325678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8329930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325" dirty="0"/>
              <a:t>Q</a:t>
            </a:r>
            <a:r>
              <a:rPr sz="3850" spc="-90" dirty="0"/>
              <a:t>u</a:t>
            </a:r>
            <a:r>
              <a:rPr sz="3850" spc="325" dirty="0"/>
              <a:t>a</a:t>
            </a:r>
            <a:r>
              <a:rPr sz="3850" spc="-85" dirty="0"/>
              <a:t>n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-215" dirty="0"/>
              <a:t>t</a:t>
            </a:r>
            <a:r>
              <a:rPr sz="3850" spc="325" dirty="0"/>
              <a:t>a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-150" dirty="0"/>
              <a:t>v</a:t>
            </a:r>
            <a:r>
              <a:rPr sz="3850" spc="215" dirty="0"/>
              <a:t>e</a:t>
            </a:r>
            <a:r>
              <a:rPr sz="3850" spc="-325" dirty="0"/>
              <a:t> </a:t>
            </a:r>
            <a:r>
              <a:rPr sz="3850" spc="220" dirty="0"/>
              <a:t>A</a:t>
            </a:r>
            <a:r>
              <a:rPr sz="3850" spc="-85" dirty="0"/>
              <a:t>n</a:t>
            </a:r>
            <a:r>
              <a:rPr sz="3850" spc="325" dirty="0"/>
              <a:t>a</a:t>
            </a:r>
            <a:r>
              <a:rPr sz="3850" spc="-295" dirty="0"/>
              <a:t>l</a:t>
            </a:r>
            <a:r>
              <a:rPr sz="3850" spc="-210" dirty="0"/>
              <a:t>y</a:t>
            </a:r>
            <a:r>
              <a:rPr sz="3850" spc="-515" dirty="0"/>
              <a:t>s</a:t>
            </a:r>
            <a:r>
              <a:rPr sz="3850" spc="-295" dirty="0"/>
              <a:t>i</a:t>
            </a:r>
            <a:r>
              <a:rPr sz="3850" spc="-509" dirty="0"/>
              <a:t>s</a:t>
            </a:r>
            <a:r>
              <a:rPr sz="3850" spc="-310" dirty="0"/>
              <a:t> </a:t>
            </a:r>
            <a:r>
              <a:rPr sz="3850" spc="-680" dirty="0"/>
              <a:t>:</a:t>
            </a:r>
            <a:r>
              <a:rPr sz="3850" spc="-300" dirty="0"/>
              <a:t> </a:t>
            </a:r>
            <a:r>
              <a:rPr sz="3850" spc="450" dirty="0"/>
              <a:t>C</a:t>
            </a:r>
            <a:r>
              <a:rPr sz="3850" spc="325" dirty="0"/>
              <a:t>a</a:t>
            </a:r>
            <a:r>
              <a:rPr sz="3850" spc="-484" dirty="0"/>
              <a:t>r</a:t>
            </a:r>
            <a:r>
              <a:rPr sz="3850" spc="245" dirty="0"/>
              <a:t>d</a:t>
            </a:r>
            <a:r>
              <a:rPr sz="3850" spc="-320" dirty="0"/>
              <a:t> </a:t>
            </a:r>
            <a:r>
              <a:rPr sz="3850" spc="-715" dirty="0"/>
              <a:t>S</a:t>
            </a:r>
            <a:r>
              <a:rPr sz="3850" spc="190" dirty="0"/>
              <a:t>o</a:t>
            </a:r>
            <a:r>
              <a:rPr sz="3850" spc="-484" dirty="0"/>
              <a:t>r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-85" dirty="0"/>
              <a:t>n</a:t>
            </a:r>
            <a:r>
              <a:rPr sz="3850" spc="200" dirty="0"/>
              <a:t>g</a:t>
            </a:r>
            <a:endParaRPr sz="3850"/>
          </a:p>
        </p:txBody>
      </p:sp>
      <p:sp>
        <p:nvSpPr>
          <p:cNvPr id="3" name="object 3"/>
          <p:cNvSpPr txBox="1"/>
          <p:nvPr/>
        </p:nvSpPr>
        <p:spPr>
          <a:xfrm>
            <a:off x="805556" y="2357119"/>
            <a:ext cx="8971280" cy="373507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13360" marR="236854" indent="-201295">
              <a:lnSpc>
                <a:spcPts val="2640"/>
              </a:lnSpc>
              <a:spcBef>
                <a:spcPts val="445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-15" dirty="0">
                <a:latin typeface="Verdana"/>
                <a:cs typeface="Verdana"/>
              </a:rPr>
              <a:t>N</a:t>
            </a:r>
            <a:r>
              <a:rPr sz="2450" spc="130" dirty="0">
                <a:latin typeface="Verdana"/>
                <a:cs typeface="Verdana"/>
              </a:rPr>
              <a:t>ee</a:t>
            </a:r>
            <a:r>
              <a:rPr sz="2450" spc="155" dirty="0">
                <a:latin typeface="Verdana"/>
                <a:cs typeface="Verdana"/>
              </a:rPr>
              <a:t>d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120" dirty="0">
                <a:latin typeface="Verdana"/>
                <a:cs typeface="Verdana"/>
              </a:rPr>
              <a:t>o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95" dirty="0">
                <a:latin typeface="Verdana"/>
                <a:cs typeface="Verdana"/>
              </a:rPr>
              <a:t>f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155" dirty="0">
                <a:latin typeface="Verdana"/>
                <a:cs typeface="Verdana"/>
              </a:rPr>
              <a:t>d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85" dirty="0">
                <a:latin typeface="Verdana"/>
                <a:cs typeface="Verdana"/>
              </a:rPr>
              <a:t>mm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70" dirty="0">
                <a:latin typeface="Verdana"/>
                <a:cs typeface="Verdana"/>
              </a:rPr>
              <a:t>l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90" dirty="0">
                <a:latin typeface="Verdana"/>
                <a:cs typeface="Verdana"/>
              </a:rPr>
              <a:t>f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55" dirty="0">
                <a:latin typeface="Verdana"/>
                <a:cs typeface="Verdana"/>
              </a:rPr>
              <a:t>h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35" dirty="0">
                <a:latin typeface="Verdana"/>
                <a:cs typeface="Verdana"/>
              </a:rPr>
              <a:t>w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-170" dirty="0">
                <a:latin typeface="Verdana"/>
                <a:cs typeface="Verdana"/>
              </a:rPr>
              <a:t>l</a:t>
            </a:r>
            <a:r>
              <a:rPr sz="2450" spc="135" dirty="0">
                <a:latin typeface="Verdana"/>
                <a:cs typeface="Verdana"/>
              </a:rPr>
              <a:t>e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125" dirty="0">
                <a:latin typeface="Verdana"/>
                <a:cs typeface="Verdana"/>
              </a:rPr>
              <a:t>g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55" dirty="0">
                <a:latin typeface="Verdana"/>
                <a:cs typeface="Verdana"/>
              </a:rPr>
              <a:t>u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155" dirty="0">
                <a:latin typeface="Verdana"/>
                <a:cs typeface="Verdana"/>
              </a:rPr>
              <a:t>d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65" dirty="0">
                <a:latin typeface="Verdana"/>
                <a:cs typeface="Verdana"/>
              </a:rPr>
              <a:t>h</a:t>
            </a:r>
            <a:r>
              <a:rPr sz="2450" spc="100" dirty="0">
                <a:latin typeface="Verdana"/>
                <a:cs typeface="Verdana"/>
              </a:rPr>
              <a:t>e  </a:t>
            </a:r>
            <a:r>
              <a:rPr sz="2450" spc="5" dirty="0">
                <a:latin typeface="Verdana"/>
                <a:cs typeface="Verdana"/>
              </a:rPr>
              <a:t>cards</a:t>
            </a:r>
            <a:endParaRPr sz="245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480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25" dirty="0">
                <a:latin typeface="Verdana"/>
                <a:cs typeface="Verdana"/>
              </a:rPr>
              <a:t>Which</a:t>
            </a:r>
            <a:r>
              <a:rPr sz="2100" spc="-114" dirty="0">
                <a:latin typeface="Verdana"/>
                <a:cs typeface="Verdana"/>
              </a:rPr>
              <a:t> </a:t>
            </a:r>
            <a:r>
              <a:rPr sz="2100" spc="-105" dirty="0">
                <a:latin typeface="Verdana"/>
                <a:cs typeface="Verdana"/>
              </a:rPr>
              <a:t>items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were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35" dirty="0">
                <a:latin typeface="Verdana"/>
                <a:cs typeface="Verdana"/>
              </a:rPr>
              <a:t>grouped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spc="-15" dirty="0">
                <a:latin typeface="Verdana"/>
                <a:cs typeface="Verdana"/>
              </a:rPr>
              <a:t>together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-95" dirty="0">
                <a:latin typeface="Verdana"/>
                <a:cs typeface="Verdana"/>
              </a:rPr>
              <a:t>most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often?</a:t>
            </a:r>
            <a:endParaRPr sz="210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spcBef>
                <a:spcPts val="2230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-455" dirty="0">
                <a:latin typeface="Verdana"/>
                <a:cs typeface="Verdana"/>
              </a:rPr>
              <a:t>S</a:t>
            </a:r>
            <a:r>
              <a:rPr sz="2450" spc="-85" dirty="0">
                <a:latin typeface="Verdana"/>
                <a:cs typeface="Verdana"/>
              </a:rPr>
              <a:t>m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70" dirty="0">
                <a:latin typeface="Verdana"/>
                <a:cs typeface="Verdana"/>
              </a:rPr>
              <a:t>l</a:t>
            </a:r>
            <a:r>
              <a:rPr sz="2450" spc="-180" dirty="0">
                <a:latin typeface="Verdana"/>
                <a:cs typeface="Verdana"/>
              </a:rPr>
              <a:t>l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355" dirty="0">
                <a:latin typeface="Verdana"/>
                <a:cs typeface="Verdana"/>
              </a:rPr>
              <a:t>j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325" dirty="0">
                <a:latin typeface="Verdana"/>
                <a:cs typeface="Verdana"/>
              </a:rPr>
              <a:t>s</a:t>
            </a:r>
            <a:endParaRPr sz="245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520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100" dirty="0">
                <a:latin typeface="Verdana"/>
                <a:cs typeface="Verdana"/>
              </a:rPr>
              <a:t>Just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looking</a:t>
            </a:r>
            <a:r>
              <a:rPr sz="2100" spc="-180" dirty="0">
                <a:latin typeface="Verdana"/>
                <a:cs typeface="Verdana"/>
              </a:rPr>
              <a:t> </a:t>
            </a:r>
            <a:r>
              <a:rPr sz="2100" spc="30" dirty="0">
                <a:latin typeface="Verdana"/>
                <a:cs typeface="Verdana"/>
              </a:rPr>
              <a:t>at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the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-75" dirty="0">
                <a:latin typeface="Verdana"/>
                <a:cs typeface="Verdana"/>
              </a:rPr>
              <a:t>piles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for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55" dirty="0">
                <a:latin typeface="Verdana"/>
                <a:cs typeface="Verdana"/>
              </a:rPr>
              <a:t>patterns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55" dirty="0">
                <a:latin typeface="Verdana"/>
                <a:cs typeface="Verdana"/>
              </a:rPr>
              <a:t>could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14" dirty="0">
                <a:latin typeface="Verdana"/>
                <a:cs typeface="Verdana"/>
              </a:rPr>
              <a:t>be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65" dirty="0">
                <a:latin typeface="Verdana"/>
                <a:cs typeface="Verdana"/>
              </a:rPr>
              <a:t>sufficient</a:t>
            </a:r>
            <a:endParaRPr sz="21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ED7C30"/>
              </a:buClr>
              <a:buFont typeface="Wingdings"/>
              <a:buChar char=""/>
            </a:pPr>
            <a:endParaRPr sz="335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-229" dirty="0">
                <a:latin typeface="Verdana"/>
                <a:cs typeface="Verdana"/>
              </a:rPr>
              <a:t>L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25" dirty="0">
                <a:latin typeface="Verdana"/>
                <a:cs typeface="Verdana"/>
              </a:rPr>
              <a:t>g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355" dirty="0">
                <a:latin typeface="Verdana"/>
                <a:cs typeface="Verdana"/>
              </a:rPr>
              <a:t>j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325" dirty="0">
                <a:latin typeface="Verdana"/>
                <a:cs typeface="Verdana"/>
              </a:rPr>
              <a:t>s</a:t>
            </a:r>
            <a:endParaRPr sz="2450">
              <a:latin typeface="Verdana"/>
              <a:cs typeface="Verdana"/>
            </a:endParaRPr>
          </a:p>
          <a:p>
            <a:pPr marL="614680" marR="5080" lvl="1" indent="-201295">
              <a:lnSpc>
                <a:spcPts val="2270"/>
              </a:lnSpc>
              <a:spcBef>
                <a:spcPts val="800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145" dirty="0">
                <a:latin typeface="Verdana"/>
                <a:cs typeface="Verdana"/>
              </a:rPr>
              <a:t>Will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spc="-60" dirty="0">
                <a:latin typeface="Verdana"/>
                <a:cs typeface="Verdana"/>
              </a:rPr>
              <a:t>require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some</a:t>
            </a:r>
            <a:r>
              <a:rPr sz="2100" spc="-130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form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of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-100" dirty="0">
                <a:latin typeface="Verdana"/>
                <a:cs typeface="Verdana"/>
              </a:rPr>
              <a:t>analysis,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ranging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from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75" dirty="0">
                <a:latin typeface="Verdana"/>
                <a:cs typeface="Verdana"/>
              </a:rPr>
              <a:t>simple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tabulation </a:t>
            </a:r>
            <a:r>
              <a:rPr sz="2100" spc="-720" dirty="0">
                <a:latin typeface="Verdana"/>
                <a:cs typeface="Verdana"/>
              </a:rPr>
              <a:t> 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100" dirty="0">
                <a:latin typeface="Verdana"/>
                <a:cs typeface="Verdana"/>
              </a:rPr>
              <a:t>g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00" dirty="0">
                <a:latin typeface="Verdana"/>
                <a:cs typeface="Verdana"/>
              </a:rPr>
              <a:t>o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254" dirty="0">
                <a:solidFill>
                  <a:srgbClr val="5A9BD5"/>
                </a:solidFill>
                <a:latin typeface="Verdana"/>
                <a:cs typeface="Verdana"/>
              </a:rPr>
              <a:t>c</a:t>
            </a:r>
            <a:r>
              <a:rPr sz="2100" spc="-150" dirty="0">
                <a:solidFill>
                  <a:srgbClr val="5A9BD5"/>
                </a:solidFill>
                <a:latin typeface="Verdana"/>
                <a:cs typeface="Verdana"/>
              </a:rPr>
              <a:t>l</a:t>
            </a:r>
            <a:r>
              <a:rPr sz="2100" spc="-60" dirty="0">
                <a:solidFill>
                  <a:srgbClr val="5A9BD5"/>
                </a:solidFill>
                <a:latin typeface="Verdana"/>
                <a:cs typeface="Verdana"/>
              </a:rPr>
              <a:t>u</a:t>
            </a:r>
            <a:r>
              <a:rPr sz="2100" spc="-280" dirty="0">
                <a:solidFill>
                  <a:srgbClr val="5A9BD5"/>
                </a:solidFill>
                <a:latin typeface="Verdana"/>
                <a:cs typeface="Verdana"/>
              </a:rPr>
              <a:t>s</a:t>
            </a:r>
            <a:r>
              <a:rPr sz="2100" spc="-114" dirty="0">
                <a:solidFill>
                  <a:srgbClr val="5A9BD5"/>
                </a:solidFill>
                <a:latin typeface="Verdana"/>
                <a:cs typeface="Verdana"/>
              </a:rPr>
              <a:t>t</a:t>
            </a:r>
            <a:r>
              <a:rPr sz="2100" spc="110" dirty="0">
                <a:solidFill>
                  <a:srgbClr val="5A9BD5"/>
                </a:solidFill>
                <a:latin typeface="Verdana"/>
                <a:cs typeface="Verdana"/>
              </a:rPr>
              <a:t>e</a:t>
            </a:r>
            <a:r>
              <a:rPr sz="2100" spc="-265" dirty="0">
                <a:solidFill>
                  <a:srgbClr val="5A9BD5"/>
                </a:solidFill>
                <a:latin typeface="Verdana"/>
                <a:cs typeface="Verdana"/>
              </a:rPr>
              <a:t>r</a:t>
            </a:r>
            <a:r>
              <a:rPr sz="2100" spc="-160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100" spc="175" dirty="0">
                <a:solidFill>
                  <a:srgbClr val="5A9BD5"/>
                </a:solidFill>
                <a:latin typeface="Verdana"/>
                <a:cs typeface="Verdana"/>
              </a:rPr>
              <a:t>a</a:t>
            </a:r>
            <a:r>
              <a:rPr sz="2100" spc="-50" dirty="0">
                <a:solidFill>
                  <a:srgbClr val="5A9BD5"/>
                </a:solidFill>
                <a:latin typeface="Verdana"/>
                <a:cs typeface="Verdana"/>
              </a:rPr>
              <a:t>n</a:t>
            </a:r>
            <a:r>
              <a:rPr sz="2100" spc="175" dirty="0">
                <a:solidFill>
                  <a:srgbClr val="5A9BD5"/>
                </a:solidFill>
                <a:latin typeface="Verdana"/>
                <a:cs typeface="Verdana"/>
              </a:rPr>
              <a:t>a</a:t>
            </a:r>
            <a:r>
              <a:rPr sz="2100" spc="-150" dirty="0">
                <a:solidFill>
                  <a:srgbClr val="5A9BD5"/>
                </a:solidFill>
                <a:latin typeface="Verdana"/>
                <a:cs typeface="Verdana"/>
              </a:rPr>
              <a:t>l</a:t>
            </a:r>
            <a:r>
              <a:rPr sz="2100" spc="-135" dirty="0">
                <a:solidFill>
                  <a:srgbClr val="5A9BD5"/>
                </a:solidFill>
                <a:latin typeface="Verdana"/>
                <a:cs typeface="Verdana"/>
              </a:rPr>
              <a:t>y</a:t>
            </a:r>
            <a:r>
              <a:rPr sz="2100" spc="-280" dirty="0">
                <a:solidFill>
                  <a:srgbClr val="5A9BD5"/>
                </a:solidFill>
                <a:latin typeface="Verdana"/>
                <a:cs typeface="Verdana"/>
              </a:rPr>
              <a:t>s</a:t>
            </a:r>
            <a:r>
              <a:rPr sz="2100" spc="-165" dirty="0">
                <a:solidFill>
                  <a:srgbClr val="5A9BD5"/>
                </a:solidFill>
                <a:latin typeface="Verdana"/>
                <a:cs typeface="Verdana"/>
              </a:rPr>
              <a:t>i</a:t>
            </a:r>
            <a:r>
              <a:rPr sz="2100" spc="-280" dirty="0">
                <a:solidFill>
                  <a:srgbClr val="5A9BD5"/>
                </a:solidFill>
                <a:latin typeface="Verdana"/>
                <a:cs typeface="Verdana"/>
              </a:rPr>
              <a:t>s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95" dirty="0"/>
              <a:t>C</a:t>
            </a:r>
            <a:r>
              <a:rPr spc="280" dirty="0"/>
              <a:t>a</a:t>
            </a:r>
            <a:r>
              <a:rPr spc="-440" dirty="0"/>
              <a:t>r</a:t>
            </a:r>
            <a:r>
              <a:rPr spc="215" dirty="0"/>
              <a:t>d</a:t>
            </a:r>
            <a:r>
              <a:rPr spc="-250" dirty="0"/>
              <a:t> </a:t>
            </a:r>
            <a:r>
              <a:rPr spc="-660" dirty="0"/>
              <a:t>S</a:t>
            </a:r>
            <a:r>
              <a:rPr spc="165" dirty="0"/>
              <a:t>o</a:t>
            </a:r>
            <a:r>
              <a:rPr spc="-440" dirty="0"/>
              <a:t>r</a:t>
            </a:r>
            <a:r>
              <a:rPr spc="-195" dirty="0"/>
              <a:t>t</a:t>
            </a:r>
            <a:r>
              <a:rPr spc="-270" dirty="0"/>
              <a:t>i</a:t>
            </a:r>
            <a:r>
              <a:rPr spc="-85" dirty="0"/>
              <a:t>n</a:t>
            </a:r>
            <a:r>
              <a:rPr spc="165" dirty="0"/>
              <a:t>g</a:t>
            </a:r>
            <a:r>
              <a:rPr spc="-620" dirty="0"/>
              <a:t>:</a:t>
            </a:r>
            <a:r>
              <a:rPr spc="-235" dirty="0"/>
              <a:t> </a:t>
            </a:r>
            <a:r>
              <a:rPr spc="-330" dirty="0"/>
              <a:t>E</a:t>
            </a:r>
            <a:r>
              <a:rPr spc="-395" dirty="0"/>
              <a:t>x</a:t>
            </a:r>
            <a:r>
              <a:rPr spc="280" dirty="0"/>
              <a:t>a</a:t>
            </a:r>
            <a:r>
              <a:rPr spc="-120" dirty="0"/>
              <a:t>m</a:t>
            </a:r>
            <a:r>
              <a:rPr spc="200" dirty="0"/>
              <a:t>p</a:t>
            </a:r>
            <a:r>
              <a:rPr spc="-270" dirty="0"/>
              <a:t>l</a:t>
            </a:r>
            <a:r>
              <a:rPr spc="190" dirty="0"/>
              <a:t>e</a:t>
            </a:r>
            <a:r>
              <a:rPr spc="-235" dirty="0"/>
              <a:t> </a:t>
            </a:r>
            <a:r>
              <a:rPr spc="165" dirty="0"/>
              <a:t>o</a:t>
            </a:r>
            <a:r>
              <a:rPr spc="-135" dirty="0"/>
              <a:t>f</a:t>
            </a:r>
            <a:r>
              <a:rPr spc="-245" dirty="0"/>
              <a:t> </a:t>
            </a:r>
            <a:r>
              <a:rPr spc="195" dirty="0"/>
              <a:t>A</a:t>
            </a:r>
            <a:r>
              <a:rPr spc="-85" dirty="0"/>
              <a:t>n</a:t>
            </a:r>
            <a:r>
              <a:rPr spc="280" dirty="0"/>
              <a:t>a</a:t>
            </a:r>
            <a:r>
              <a:rPr spc="-270" dirty="0"/>
              <a:t>l</a:t>
            </a:r>
            <a:r>
              <a:rPr spc="-195" dirty="0"/>
              <a:t>y</a:t>
            </a:r>
            <a:r>
              <a:rPr spc="-470" dirty="0"/>
              <a:t>s</a:t>
            </a:r>
            <a:r>
              <a:rPr spc="-270" dirty="0"/>
              <a:t>i</a:t>
            </a:r>
            <a:r>
              <a:rPr spc="-465" dirty="0"/>
              <a:t>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2247" y="2790444"/>
            <a:ext cx="7813547" cy="390601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29000" y="1570810"/>
            <a:ext cx="4493260" cy="114554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-260" dirty="0">
                <a:solidFill>
                  <a:srgbClr val="435369"/>
                </a:solidFill>
                <a:latin typeface="Verdana"/>
                <a:cs typeface="Verdana"/>
              </a:rPr>
              <a:t>F</a:t>
            </a:r>
            <a:r>
              <a:rPr sz="2800" spc="-360" dirty="0">
                <a:solidFill>
                  <a:srgbClr val="435369"/>
                </a:solidFill>
                <a:latin typeface="Verdana"/>
                <a:cs typeface="Verdana"/>
              </a:rPr>
              <a:t>r</a:t>
            </a:r>
            <a:r>
              <a:rPr sz="2800" spc="-70" dirty="0">
                <a:solidFill>
                  <a:srgbClr val="435369"/>
                </a:solidFill>
                <a:latin typeface="Verdana"/>
                <a:cs typeface="Verdana"/>
              </a:rPr>
              <a:t>u</a:t>
            </a:r>
            <a:r>
              <a:rPr sz="2800" spc="-200" dirty="0">
                <a:solidFill>
                  <a:srgbClr val="435369"/>
                </a:solidFill>
                <a:latin typeface="Verdana"/>
                <a:cs typeface="Verdana"/>
              </a:rPr>
              <a:t>i</a:t>
            </a:r>
            <a:r>
              <a:rPr sz="2800" spc="-160" dirty="0">
                <a:solidFill>
                  <a:srgbClr val="435369"/>
                </a:solidFill>
                <a:latin typeface="Verdana"/>
                <a:cs typeface="Verdana"/>
              </a:rPr>
              <a:t>t</a:t>
            </a:r>
            <a:r>
              <a:rPr sz="2800" spc="-370" dirty="0">
                <a:solidFill>
                  <a:srgbClr val="435369"/>
                </a:solidFill>
                <a:latin typeface="Verdana"/>
                <a:cs typeface="Verdana"/>
              </a:rPr>
              <a:t>s</a:t>
            </a:r>
            <a:r>
              <a:rPr sz="2800" spc="-204" dirty="0">
                <a:solidFill>
                  <a:srgbClr val="435369"/>
                </a:solidFill>
                <a:latin typeface="Verdana"/>
                <a:cs typeface="Verdana"/>
              </a:rPr>
              <a:t> </a:t>
            </a:r>
            <a:r>
              <a:rPr sz="2800" spc="155" dirty="0">
                <a:solidFill>
                  <a:srgbClr val="435369"/>
                </a:solidFill>
                <a:latin typeface="Verdana"/>
                <a:cs typeface="Verdana"/>
              </a:rPr>
              <a:t>e</a:t>
            </a:r>
            <a:r>
              <a:rPr sz="2800" spc="-320" dirty="0">
                <a:solidFill>
                  <a:srgbClr val="435369"/>
                </a:solidFill>
                <a:latin typeface="Verdana"/>
                <a:cs typeface="Verdana"/>
              </a:rPr>
              <a:t>x</a:t>
            </a:r>
            <a:r>
              <a:rPr sz="2800" spc="235" dirty="0">
                <a:solidFill>
                  <a:srgbClr val="435369"/>
                </a:solidFill>
                <a:latin typeface="Verdana"/>
                <a:cs typeface="Verdana"/>
              </a:rPr>
              <a:t>a</a:t>
            </a:r>
            <a:r>
              <a:rPr sz="2800" spc="-100" dirty="0">
                <a:solidFill>
                  <a:srgbClr val="435369"/>
                </a:solidFill>
                <a:latin typeface="Verdana"/>
                <a:cs typeface="Verdana"/>
              </a:rPr>
              <a:t>m</a:t>
            </a:r>
            <a:r>
              <a:rPr sz="2800" spc="170" dirty="0">
                <a:solidFill>
                  <a:srgbClr val="435369"/>
                </a:solidFill>
                <a:latin typeface="Verdana"/>
                <a:cs typeface="Verdana"/>
              </a:rPr>
              <a:t>p</a:t>
            </a:r>
            <a:r>
              <a:rPr sz="2800" spc="-210" dirty="0">
                <a:solidFill>
                  <a:srgbClr val="435369"/>
                </a:solidFill>
                <a:latin typeface="Verdana"/>
                <a:cs typeface="Verdana"/>
              </a:rPr>
              <a:t>l</a:t>
            </a:r>
            <a:r>
              <a:rPr sz="2800" spc="155" dirty="0">
                <a:solidFill>
                  <a:srgbClr val="435369"/>
                </a:solidFill>
                <a:latin typeface="Verdana"/>
                <a:cs typeface="Verdana"/>
              </a:rPr>
              <a:t>e</a:t>
            </a:r>
            <a:endParaRPr sz="2800">
              <a:latin typeface="Verdana"/>
              <a:cs typeface="Verdana"/>
            </a:endParaRPr>
          </a:p>
          <a:p>
            <a:pPr marL="692150" indent="-201930">
              <a:lnSpc>
                <a:spcPct val="100000"/>
              </a:lnSpc>
              <a:spcBef>
                <a:spcPts val="1175"/>
              </a:spcBef>
              <a:buClr>
                <a:srgbClr val="ED7C30"/>
              </a:buClr>
              <a:buFont typeface="Wingdings"/>
              <a:buChar char=""/>
              <a:tabLst>
                <a:tab pos="692785" algn="l"/>
              </a:tabLst>
            </a:pPr>
            <a:r>
              <a:rPr sz="2450" spc="-220" dirty="0">
                <a:latin typeface="Verdana"/>
                <a:cs typeface="Verdana"/>
              </a:rPr>
              <a:t>R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55" dirty="0">
                <a:latin typeface="Verdana"/>
                <a:cs typeface="Verdana"/>
              </a:rPr>
              <a:t>u</a:t>
            </a:r>
            <a:r>
              <a:rPr sz="2450" spc="-170" dirty="0">
                <a:latin typeface="Verdana"/>
                <a:cs typeface="Verdana"/>
              </a:rPr>
              <a:t>l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-95" dirty="0">
                <a:latin typeface="Verdana"/>
                <a:cs typeface="Verdana"/>
              </a:rPr>
              <a:t>f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80" dirty="0">
                <a:latin typeface="Verdana"/>
                <a:cs typeface="Verdana"/>
              </a:rPr>
              <a:t>m</a:t>
            </a:r>
            <a:r>
              <a:rPr sz="2450" spc="-204" dirty="0">
                <a:latin typeface="Verdana"/>
                <a:cs typeface="Verdana"/>
              </a:rPr>
              <a:t> </a:t>
            </a:r>
            <a:r>
              <a:rPr sz="2450" spc="-195" dirty="0">
                <a:latin typeface="Verdana"/>
                <a:cs typeface="Verdana"/>
              </a:rPr>
              <a:t>1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135" dirty="0">
                <a:latin typeface="Verdana"/>
                <a:cs typeface="Verdana"/>
              </a:rPr>
              <a:t>t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032" y="1304035"/>
            <a:ext cx="6615430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-75" dirty="0">
                <a:solidFill>
                  <a:srgbClr val="000000"/>
                </a:solidFill>
                <a:latin typeface="Calibri"/>
                <a:cs typeface="Calibri"/>
              </a:rPr>
              <a:t>Alexa:</a:t>
            </a:r>
            <a:r>
              <a:rPr sz="385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850" spc="-20" dirty="0">
                <a:solidFill>
                  <a:srgbClr val="000000"/>
                </a:solidFill>
                <a:latin typeface="Calibri"/>
                <a:cs typeface="Calibri"/>
              </a:rPr>
              <a:t>Single </a:t>
            </a:r>
            <a:r>
              <a:rPr sz="3850" spc="-35" dirty="0">
                <a:solidFill>
                  <a:srgbClr val="000000"/>
                </a:solidFill>
                <a:latin typeface="Calibri"/>
                <a:cs typeface="Calibri"/>
              </a:rPr>
              <a:t>vs.</a:t>
            </a:r>
            <a:r>
              <a:rPr sz="385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850" spc="-25" dirty="0">
                <a:solidFill>
                  <a:srgbClr val="000000"/>
                </a:solidFill>
                <a:latin typeface="Calibri"/>
                <a:cs typeface="Calibri"/>
              </a:rPr>
              <a:t>Multiple</a:t>
            </a:r>
            <a:r>
              <a:rPr sz="385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850" spc="-45" dirty="0">
                <a:solidFill>
                  <a:srgbClr val="000000"/>
                </a:solidFill>
                <a:latin typeface="Calibri"/>
                <a:cs typeface="Calibri"/>
              </a:rPr>
              <a:t>Answers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4032" y="2341878"/>
            <a:ext cx="8789670" cy="737235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13360" marR="5080" indent="-201295">
              <a:lnSpc>
                <a:spcPts val="2650"/>
              </a:lnSpc>
              <a:spcBef>
                <a:spcPts val="439"/>
              </a:spcBef>
              <a:buFont typeface="Arial MT"/>
              <a:buChar char="•"/>
              <a:tabLst>
                <a:tab pos="213995" algn="l"/>
              </a:tabLst>
            </a:pPr>
            <a:r>
              <a:rPr sz="2450" dirty="0">
                <a:latin typeface="Calibri"/>
                <a:cs typeface="Calibri"/>
              </a:rPr>
              <a:t>Should </a:t>
            </a:r>
            <a:r>
              <a:rPr sz="2450" spc="-15" dirty="0">
                <a:latin typeface="Calibri"/>
                <a:cs typeface="Calibri"/>
              </a:rPr>
              <a:t>Alexa </a:t>
            </a:r>
            <a:r>
              <a:rPr sz="2450" spc="-5" dirty="0">
                <a:latin typeface="Calibri"/>
                <a:cs typeface="Calibri"/>
              </a:rPr>
              <a:t>give </a:t>
            </a:r>
            <a:r>
              <a:rPr sz="2450" dirty="0">
                <a:latin typeface="Calibri"/>
                <a:cs typeface="Calibri"/>
              </a:rPr>
              <a:t>one single </a:t>
            </a:r>
            <a:r>
              <a:rPr sz="2450" spc="-5" dirty="0">
                <a:latin typeface="Calibri"/>
                <a:cs typeface="Calibri"/>
              </a:rPr>
              <a:t>answer </a:t>
            </a:r>
            <a:r>
              <a:rPr sz="2450" spc="-10" dirty="0">
                <a:latin typeface="Calibri"/>
                <a:cs typeface="Calibri"/>
              </a:rPr>
              <a:t>to </a:t>
            </a:r>
            <a:r>
              <a:rPr sz="2450" dirty="0">
                <a:latin typeface="Calibri"/>
                <a:cs typeface="Calibri"/>
              </a:rPr>
              <a:t>a </a:t>
            </a:r>
            <a:r>
              <a:rPr sz="2450" spc="-5" dirty="0">
                <a:latin typeface="Calibri"/>
                <a:cs typeface="Calibri"/>
              </a:rPr>
              <a:t>user’s question </a:t>
            </a:r>
            <a:r>
              <a:rPr sz="2450" dirty="0">
                <a:latin typeface="Calibri"/>
                <a:cs typeface="Calibri"/>
              </a:rPr>
              <a:t>or multiple </a:t>
            </a:r>
            <a:r>
              <a:rPr sz="2450" spc="-540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answers?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4032" y="4022850"/>
            <a:ext cx="5469255" cy="400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213995" algn="l"/>
              </a:tabLst>
            </a:pPr>
            <a:r>
              <a:rPr sz="2450" dirty="0">
                <a:latin typeface="Calibri"/>
                <a:cs typeface="Calibri"/>
              </a:rPr>
              <a:t>How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does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Amazon</a:t>
            </a:r>
            <a:r>
              <a:rPr sz="2450" spc="-30" dirty="0">
                <a:latin typeface="Calibri"/>
                <a:cs typeface="Calibri"/>
              </a:rPr>
              <a:t> </a:t>
            </a:r>
            <a:r>
              <a:rPr sz="2450" spc="-20" dirty="0">
                <a:latin typeface="Calibri"/>
                <a:cs typeface="Calibri"/>
              </a:rPr>
              <a:t>make</a:t>
            </a:r>
            <a:r>
              <a:rPr sz="2450" spc="-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such</a:t>
            </a:r>
            <a:r>
              <a:rPr sz="2450" spc="-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a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decision?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95" dirty="0"/>
              <a:t>C</a:t>
            </a:r>
            <a:r>
              <a:rPr spc="280" dirty="0"/>
              <a:t>a</a:t>
            </a:r>
            <a:r>
              <a:rPr spc="-440" dirty="0"/>
              <a:t>r</a:t>
            </a:r>
            <a:r>
              <a:rPr spc="215" dirty="0"/>
              <a:t>d</a:t>
            </a:r>
            <a:r>
              <a:rPr spc="-250" dirty="0"/>
              <a:t> </a:t>
            </a:r>
            <a:r>
              <a:rPr spc="-660" dirty="0"/>
              <a:t>S</a:t>
            </a:r>
            <a:r>
              <a:rPr spc="165" dirty="0"/>
              <a:t>o</a:t>
            </a:r>
            <a:r>
              <a:rPr spc="-440" dirty="0"/>
              <a:t>r</a:t>
            </a:r>
            <a:r>
              <a:rPr spc="-195" dirty="0"/>
              <a:t>t</a:t>
            </a:r>
            <a:r>
              <a:rPr spc="-270" dirty="0"/>
              <a:t>i</a:t>
            </a:r>
            <a:r>
              <a:rPr spc="-85" dirty="0"/>
              <a:t>n</a:t>
            </a:r>
            <a:r>
              <a:rPr spc="165" dirty="0"/>
              <a:t>g</a:t>
            </a:r>
            <a:r>
              <a:rPr spc="-620" dirty="0"/>
              <a:t>:</a:t>
            </a:r>
            <a:r>
              <a:rPr spc="-235" dirty="0"/>
              <a:t> </a:t>
            </a:r>
            <a:r>
              <a:rPr spc="-330" dirty="0"/>
              <a:t>E</a:t>
            </a:r>
            <a:r>
              <a:rPr spc="-395" dirty="0"/>
              <a:t>x</a:t>
            </a:r>
            <a:r>
              <a:rPr spc="280" dirty="0"/>
              <a:t>a</a:t>
            </a:r>
            <a:r>
              <a:rPr spc="-120" dirty="0"/>
              <a:t>m</a:t>
            </a:r>
            <a:r>
              <a:rPr spc="200" dirty="0"/>
              <a:t>p</a:t>
            </a:r>
            <a:r>
              <a:rPr spc="-270" dirty="0"/>
              <a:t>l</a:t>
            </a:r>
            <a:r>
              <a:rPr spc="190" dirty="0"/>
              <a:t>e</a:t>
            </a:r>
            <a:r>
              <a:rPr spc="-235" dirty="0"/>
              <a:t> </a:t>
            </a:r>
            <a:r>
              <a:rPr spc="165" dirty="0"/>
              <a:t>o</a:t>
            </a:r>
            <a:r>
              <a:rPr spc="-135" dirty="0"/>
              <a:t>f</a:t>
            </a:r>
            <a:r>
              <a:rPr spc="-245" dirty="0"/>
              <a:t> </a:t>
            </a:r>
            <a:r>
              <a:rPr spc="195" dirty="0"/>
              <a:t>A</a:t>
            </a:r>
            <a:r>
              <a:rPr spc="-85" dirty="0"/>
              <a:t>n</a:t>
            </a:r>
            <a:r>
              <a:rPr spc="280" dirty="0"/>
              <a:t>a</a:t>
            </a:r>
            <a:r>
              <a:rPr spc="-270" dirty="0"/>
              <a:t>l</a:t>
            </a:r>
            <a:r>
              <a:rPr spc="-195" dirty="0"/>
              <a:t>y</a:t>
            </a:r>
            <a:r>
              <a:rPr spc="-470" dirty="0"/>
              <a:t>s</a:t>
            </a:r>
            <a:r>
              <a:rPr spc="-270" dirty="0"/>
              <a:t>i</a:t>
            </a:r>
            <a:r>
              <a:rPr spc="-46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9000" y="1570810"/>
            <a:ext cx="7197090" cy="114554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-260" dirty="0">
                <a:solidFill>
                  <a:srgbClr val="435369"/>
                </a:solidFill>
                <a:latin typeface="Verdana"/>
                <a:cs typeface="Verdana"/>
              </a:rPr>
              <a:t>F</a:t>
            </a:r>
            <a:r>
              <a:rPr sz="2800" spc="-360" dirty="0">
                <a:solidFill>
                  <a:srgbClr val="435369"/>
                </a:solidFill>
                <a:latin typeface="Verdana"/>
                <a:cs typeface="Verdana"/>
              </a:rPr>
              <a:t>r</a:t>
            </a:r>
            <a:r>
              <a:rPr sz="2800" spc="-70" dirty="0">
                <a:solidFill>
                  <a:srgbClr val="435369"/>
                </a:solidFill>
                <a:latin typeface="Verdana"/>
                <a:cs typeface="Verdana"/>
              </a:rPr>
              <a:t>u</a:t>
            </a:r>
            <a:r>
              <a:rPr sz="2800" spc="-200" dirty="0">
                <a:solidFill>
                  <a:srgbClr val="435369"/>
                </a:solidFill>
                <a:latin typeface="Verdana"/>
                <a:cs typeface="Verdana"/>
              </a:rPr>
              <a:t>i</a:t>
            </a:r>
            <a:r>
              <a:rPr sz="2800" spc="-160" dirty="0">
                <a:solidFill>
                  <a:srgbClr val="435369"/>
                </a:solidFill>
                <a:latin typeface="Verdana"/>
                <a:cs typeface="Verdana"/>
              </a:rPr>
              <a:t>t</a:t>
            </a:r>
            <a:r>
              <a:rPr sz="2800" spc="-370" dirty="0">
                <a:solidFill>
                  <a:srgbClr val="435369"/>
                </a:solidFill>
                <a:latin typeface="Verdana"/>
                <a:cs typeface="Verdana"/>
              </a:rPr>
              <a:t>s</a:t>
            </a:r>
            <a:r>
              <a:rPr sz="2800" spc="-204" dirty="0">
                <a:solidFill>
                  <a:srgbClr val="435369"/>
                </a:solidFill>
                <a:latin typeface="Verdana"/>
                <a:cs typeface="Verdana"/>
              </a:rPr>
              <a:t> </a:t>
            </a:r>
            <a:r>
              <a:rPr sz="2800" spc="155" dirty="0">
                <a:solidFill>
                  <a:srgbClr val="435369"/>
                </a:solidFill>
                <a:latin typeface="Verdana"/>
                <a:cs typeface="Verdana"/>
              </a:rPr>
              <a:t>e</a:t>
            </a:r>
            <a:r>
              <a:rPr sz="2800" spc="-320" dirty="0">
                <a:solidFill>
                  <a:srgbClr val="435369"/>
                </a:solidFill>
                <a:latin typeface="Verdana"/>
                <a:cs typeface="Verdana"/>
              </a:rPr>
              <a:t>x</a:t>
            </a:r>
            <a:r>
              <a:rPr sz="2800" spc="235" dirty="0">
                <a:solidFill>
                  <a:srgbClr val="435369"/>
                </a:solidFill>
                <a:latin typeface="Verdana"/>
                <a:cs typeface="Verdana"/>
              </a:rPr>
              <a:t>a</a:t>
            </a:r>
            <a:r>
              <a:rPr sz="2800" spc="-100" dirty="0">
                <a:solidFill>
                  <a:srgbClr val="435369"/>
                </a:solidFill>
                <a:latin typeface="Verdana"/>
                <a:cs typeface="Verdana"/>
              </a:rPr>
              <a:t>m</a:t>
            </a:r>
            <a:r>
              <a:rPr sz="2800" spc="170" dirty="0">
                <a:solidFill>
                  <a:srgbClr val="435369"/>
                </a:solidFill>
                <a:latin typeface="Verdana"/>
                <a:cs typeface="Verdana"/>
              </a:rPr>
              <a:t>p</a:t>
            </a:r>
            <a:r>
              <a:rPr sz="2800" spc="-210" dirty="0">
                <a:solidFill>
                  <a:srgbClr val="435369"/>
                </a:solidFill>
                <a:latin typeface="Verdana"/>
                <a:cs typeface="Verdana"/>
              </a:rPr>
              <a:t>l</a:t>
            </a:r>
            <a:r>
              <a:rPr sz="2800" spc="155" dirty="0">
                <a:solidFill>
                  <a:srgbClr val="435369"/>
                </a:solidFill>
                <a:latin typeface="Verdana"/>
                <a:cs typeface="Verdana"/>
              </a:rPr>
              <a:t>e</a:t>
            </a:r>
            <a:endParaRPr sz="2800">
              <a:latin typeface="Verdana"/>
              <a:cs typeface="Verdana"/>
            </a:endParaRPr>
          </a:p>
          <a:p>
            <a:pPr marL="692150" indent="-201930">
              <a:lnSpc>
                <a:spcPct val="100000"/>
              </a:lnSpc>
              <a:spcBef>
                <a:spcPts val="1175"/>
              </a:spcBef>
              <a:buClr>
                <a:srgbClr val="ED7C30"/>
              </a:buClr>
              <a:buFont typeface="Wingdings"/>
              <a:buChar char=""/>
              <a:tabLst>
                <a:tab pos="692785" algn="l"/>
              </a:tabLst>
            </a:pPr>
            <a:r>
              <a:rPr sz="2450" spc="-15" dirty="0">
                <a:latin typeface="Verdana"/>
                <a:cs typeface="Verdana"/>
              </a:rPr>
              <a:t>Distance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175" dirty="0">
                <a:latin typeface="Verdana"/>
                <a:cs typeface="Verdana"/>
              </a:rPr>
              <a:t>matrix: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170" dirty="0">
                <a:latin typeface="Verdana"/>
                <a:cs typeface="Verdana"/>
              </a:rPr>
              <a:t>results</a:t>
            </a:r>
            <a:r>
              <a:rPr sz="2450" spc="-220" dirty="0">
                <a:latin typeface="Verdana"/>
                <a:cs typeface="Verdana"/>
              </a:rPr>
              <a:t> </a:t>
            </a:r>
            <a:r>
              <a:rPr sz="2450" spc="-90" dirty="0">
                <a:latin typeface="Verdana"/>
                <a:cs typeface="Verdana"/>
              </a:rPr>
              <a:t>from</a:t>
            </a:r>
            <a:r>
              <a:rPr sz="2450" spc="-195" dirty="0">
                <a:latin typeface="Verdana"/>
                <a:cs typeface="Verdana"/>
              </a:rPr>
              <a:t> 20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-30" dirty="0">
                <a:latin typeface="Verdana"/>
                <a:cs typeface="Verdana"/>
              </a:rPr>
              <a:t>participants</a:t>
            </a:r>
            <a:endParaRPr sz="245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7194" y="2709672"/>
            <a:ext cx="7610856" cy="40096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556" y="1118107"/>
            <a:ext cx="716216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95" dirty="0"/>
              <a:t>C</a:t>
            </a:r>
            <a:r>
              <a:rPr spc="280" dirty="0"/>
              <a:t>a</a:t>
            </a:r>
            <a:r>
              <a:rPr spc="-440" dirty="0"/>
              <a:t>r</a:t>
            </a:r>
            <a:r>
              <a:rPr spc="215" dirty="0"/>
              <a:t>d</a:t>
            </a:r>
            <a:r>
              <a:rPr spc="-250" dirty="0"/>
              <a:t> </a:t>
            </a:r>
            <a:r>
              <a:rPr spc="-660" dirty="0"/>
              <a:t>S</a:t>
            </a:r>
            <a:r>
              <a:rPr spc="165" dirty="0"/>
              <a:t>o</a:t>
            </a:r>
            <a:r>
              <a:rPr spc="-440" dirty="0"/>
              <a:t>r</a:t>
            </a:r>
            <a:r>
              <a:rPr spc="-195" dirty="0"/>
              <a:t>t</a:t>
            </a:r>
            <a:r>
              <a:rPr spc="-270" dirty="0"/>
              <a:t>i</a:t>
            </a:r>
            <a:r>
              <a:rPr spc="-85" dirty="0"/>
              <a:t>n</a:t>
            </a:r>
            <a:r>
              <a:rPr spc="165" dirty="0"/>
              <a:t>g</a:t>
            </a:r>
            <a:r>
              <a:rPr spc="-620" dirty="0"/>
              <a:t>:</a:t>
            </a:r>
            <a:r>
              <a:rPr spc="-235" dirty="0"/>
              <a:t> </a:t>
            </a:r>
            <a:r>
              <a:rPr spc="-330" dirty="0"/>
              <a:t>E</a:t>
            </a:r>
            <a:r>
              <a:rPr spc="-395" dirty="0"/>
              <a:t>x</a:t>
            </a:r>
            <a:r>
              <a:rPr spc="280" dirty="0"/>
              <a:t>a</a:t>
            </a:r>
            <a:r>
              <a:rPr spc="-120" dirty="0"/>
              <a:t>m</a:t>
            </a:r>
            <a:r>
              <a:rPr spc="200" dirty="0"/>
              <a:t>p</a:t>
            </a:r>
            <a:r>
              <a:rPr spc="-270" dirty="0"/>
              <a:t>l</a:t>
            </a:r>
            <a:r>
              <a:rPr spc="190" dirty="0"/>
              <a:t>e</a:t>
            </a:r>
            <a:r>
              <a:rPr spc="-235" dirty="0"/>
              <a:t> </a:t>
            </a:r>
            <a:r>
              <a:rPr spc="165" dirty="0"/>
              <a:t>o</a:t>
            </a:r>
            <a:r>
              <a:rPr spc="-135" dirty="0"/>
              <a:t>f</a:t>
            </a:r>
            <a:r>
              <a:rPr spc="-245" dirty="0"/>
              <a:t> </a:t>
            </a:r>
            <a:r>
              <a:rPr spc="195" dirty="0"/>
              <a:t>A</a:t>
            </a:r>
            <a:r>
              <a:rPr spc="-85" dirty="0"/>
              <a:t>n</a:t>
            </a:r>
            <a:r>
              <a:rPr spc="280" dirty="0"/>
              <a:t>a</a:t>
            </a:r>
            <a:r>
              <a:rPr spc="-270" dirty="0"/>
              <a:t>l</a:t>
            </a:r>
            <a:r>
              <a:rPr spc="-195" dirty="0"/>
              <a:t>y</a:t>
            </a:r>
            <a:r>
              <a:rPr spc="-470" dirty="0"/>
              <a:t>s</a:t>
            </a:r>
            <a:r>
              <a:rPr spc="-270" dirty="0"/>
              <a:t>i</a:t>
            </a:r>
            <a:r>
              <a:rPr spc="-46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9000" y="1739899"/>
            <a:ext cx="24796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260" dirty="0">
                <a:solidFill>
                  <a:srgbClr val="435369"/>
                </a:solidFill>
                <a:latin typeface="Verdana"/>
                <a:cs typeface="Verdana"/>
              </a:rPr>
              <a:t>F</a:t>
            </a:r>
            <a:r>
              <a:rPr sz="2800" spc="-360" dirty="0">
                <a:solidFill>
                  <a:srgbClr val="435369"/>
                </a:solidFill>
                <a:latin typeface="Verdana"/>
                <a:cs typeface="Verdana"/>
              </a:rPr>
              <a:t>r</a:t>
            </a:r>
            <a:r>
              <a:rPr sz="2800" spc="-70" dirty="0">
                <a:solidFill>
                  <a:srgbClr val="435369"/>
                </a:solidFill>
                <a:latin typeface="Verdana"/>
                <a:cs typeface="Verdana"/>
              </a:rPr>
              <a:t>u</a:t>
            </a:r>
            <a:r>
              <a:rPr sz="2800" spc="-200" dirty="0">
                <a:solidFill>
                  <a:srgbClr val="435369"/>
                </a:solidFill>
                <a:latin typeface="Verdana"/>
                <a:cs typeface="Verdana"/>
              </a:rPr>
              <a:t>i</a:t>
            </a:r>
            <a:r>
              <a:rPr sz="2800" spc="-160" dirty="0">
                <a:solidFill>
                  <a:srgbClr val="435369"/>
                </a:solidFill>
                <a:latin typeface="Verdana"/>
                <a:cs typeface="Verdana"/>
              </a:rPr>
              <a:t>t</a:t>
            </a:r>
            <a:r>
              <a:rPr sz="2800" spc="-370" dirty="0">
                <a:solidFill>
                  <a:srgbClr val="435369"/>
                </a:solidFill>
                <a:latin typeface="Verdana"/>
                <a:cs typeface="Verdana"/>
              </a:rPr>
              <a:t>s</a:t>
            </a:r>
            <a:r>
              <a:rPr sz="2800" spc="-204" dirty="0">
                <a:solidFill>
                  <a:srgbClr val="435369"/>
                </a:solidFill>
                <a:latin typeface="Verdana"/>
                <a:cs typeface="Verdana"/>
              </a:rPr>
              <a:t> </a:t>
            </a:r>
            <a:r>
              <a:rPr sz="2800" spc="155" dirty="0">
                <a:solidFill>
                  <a:srgbClr val="435369"/>
                </a:solidFill>
                <a:latin typeface="Verdana"/>
                <a:cs typeface="Verdana"/>
              </a:rPr>
              <a:t>e</a:t>
            </a:r>
            <a:r>
              <a:rPr sz="2800" spc="-320" dirty="0">
                <a:solidFill>
                  <a:srgbClr val="435369"/>
                </a:solidFill>
                <a:latin typeface="Verdana"/>
                <a:cs typeface="Verdana"/>
              </a:rPr>
              <a:t>x</a:t>
            </a:r>
            <a:r>
              <a:rPr sz="2800" spc="235" dirty="0">
                <a:solidFill>
                  <a:srgbClr val="435369"/>
                </a:solidFill>
                <a:latin typeface="Verdana"/>
                <a:cs typeface="Verdana"/>
              </a:rPr>
              <a:t>a</a:t>
            </a:r>
            <a:r>
              <a:rPr sz="2800" spc="-100" dirty="0">
                <a:solidFill>
                  <a:srgbClr val="435369"/>
                </a:solidFill>
                <a:latin typeface="Verdana"/>
                <a:cs typeface="Verdana"/>
              </a:rPr>
              <a:t>m</a:t>
            </a:r>
            <a:r>
              <a:rPr sz="2800" spc="170" dirty="0">
                <a:solidFill>
                  <a:srgbClr val="435369"/>
                </a:solidFill>
                <a:latin typeface="Verdana"/>
                <a:cs typeface="Verdana"/>
              </a:rPr>
              <a:t>p</a:t>
            </a:r>
            <a:r>
              <a:rPr sz="2800" spc="-210" dirty="0">
                <a:solidFill>
                  <a:srgbClr val="435369"/>
                </a:solidFill>
                <a:latin typeface="Verdana"/>
                <a:cs typeface="Verdana"/>
              </a:rPr>
              <a:t>l</a:t>
            </a:r>
            <a:r>
              <a:rPr sz="2800" spc="155" dirty="0">
                <a:solidFill>
                  <a:srgbClr val="435369"/>
                </a:solidFill>
                <a:latin typeface="Verdana"/>
                <a:cs typeface="Verdana"/>
              </a:rPr>
              <a:t>e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07540" y="2253487"/>
            <a:ext cx="856742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30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250" spc="-135" dirty="0">
                <a:latin typeface="Verdana"/>
                <a:cs typeface="Verdana"/>
              </a:rPr>
              <a:t>Results</a:t>
            </a:r>
            <a:r>
              <a:rPr sz="2250" spc="-175" dirty="0">
                <a:latin typeface="Verdana"/>
                <a:cs typeface="Verdana"/>
              </a:rPr>
              <a:t> </a:t>
            </a:r>
            <a:r>
              <a:rPr sz="2250" spc="20" dirty="0">
                <a:latin typeface="Verdana"/>
                <a:cs typeface="Verdana"/>
              </a:rPr>
              <a:t>of</a:t>
            </a:r>
            <a:r>
              <a:rPr sz="2250" spc="-160" dirty="0">
                <a:latin typeface="Verdana"/>
                <a:cs typeface="Verdana"/>
              </a:rPr>
              <a:t> </a:t>
            </a:r>
            <a:r>
              <a:rPr sz="2250" spc="15" dirty="0">
                <a:latin typeface="Verdana"/>
                <a:cs typeface="Verdana"/>
              </a:rPr>
              <a:t>hierarchical</a:t>
            </a:r>
            <a:r>
              <a:rPr sz="2250" spc="-170" dirty="0">
                <a:latin typeface="Verdana"/>
                <a:cs typeface="Verdana"/>
              </a:rPr>
              <a:t> </a:t>
            </a:r>
            <a:r>
              <a:rPr sz="2250" spc="-50" dirty="0">
                <a:latin typeface="Verdana"/>
                <a:cs typeface="Verdana"/>
              </a:rPr>
              <a:t>cluster</a:t>
            </a:r>
            <a:r>
              <a:rPr sz="2250" spc="-155" dirty="0">
                <a:latin typeface="Verdana"/>
                <a:cs typeface="Verdana"/>
              </a:rPr>
              <a:t> </a:t>
            </a:r>
            <a:r>
              <a:rPr sz="2250" spc="-35" dirty="0">
                <a:latin typeface="Verdana"/>
                <a:cs typeface="Verdana"/>
              </a:rPr>
              <a:t>analysis</a:t>
            </a:r>
            <a:r>
              <a:rPr sz="2250" spc="-150" dirty="0">
                <a:latin typeface="Verdana"/>
                <a:cs typeface="Verdana"/>
              </a:rPr>
              <a:t> </a:t>
            </a:r>
            <a:r>
              <a:rPr sz="2250" spc="20" dirty="0">
                <a:latin typeface="Verdana"/>
                <a:cs typeface="Verdana"/>
              </a:rPr>
              <a:t>of</a:t>
            </a:r>
            <a:r>
              <a:rPr sz="2250" spc="-160" dirty="0">
                <a:latin typeface="Verdana"/>
                <a:cs typeface="Verdana"/>
              </a:rPr>
              <a:t> </a:t>
            </a:r>
            <a:r>
              <a:rPr sz="2250" spc="-5" dirty="0">
                <a:latin typeface="Verdana"/>
                <a:cs typeface="Verdana"/>
              </a:rPr>
              <a:t>the</a:t>
            </a:r>
            <a:r>
              <a:rPr sz="2250" spc="-160" dirty="0">
                <a:latin typeface="Verdana"/>
                <a:cs typeface="Verdana"/>
              </a:rPr>
              <a:t> </a:t>
            </a:r>
            <a:r>
              <a:rPr sz="2250" dirty="0">
                <a:latin typeface="Verdana"/>
                <a:cs typeface="Verdana"/>
              </a:rPr>
              <a:t>sample</a:t>
            </a:r>
            <a:r>
              <a:rPr sz="2250" spc="-165" dirty="0">
                <a:latin typeface="Verdana"/>
                <a:cs typeface="Verdana"/>
              </a:rPr>
              <a:t> </a:t>
            </a:r>
            <a:r>
              <a:rPr sz="2250" spc="110" dirty="0">
                <a:latin typeface="Verdana"/>
                <a:cs typeface="Verdana"/>
              </a:rPr>
              <a:t>data</a:t>
            </a:r>
            <a:r>
              <a:rPr sz="2250" spc="-175" dirty="0">
                <a:latin typeface="Verdana"/>
                <a:cs typeface="Verdana"/>
              </a:rPr>
              <a:t> </a:t>
            </a:r>
            <a:r>
              <a:rPr sz="2250" spc="-95" dirty="0">
                <a:latin typeface="Verdana"/>
                <a:cs typeface="Verdana"/>
              </a:rPr>
              <a:t>in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8708" y="2495803"/>
            <a:ext cx="6118225" cy="6673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-110" dirty="0">
                <a:latin typeface="Verdana"/>
                <a:cs typeface="Verdana"/>
              </a:rPr>
              <a:t>t</a:t>
            </a:r>
            <a:r>
              <a:rPr sz="2250" spc="-35" dirty="0">
                <a:latin typeface="Verdana"/>
                <a:cs typeface="Verdana"/>
              </a:rPr>
              <a:t>h</a:t>
            </a:r>
            <a:r>
              <a:rPr sz="2250" spc="140" dirty="0">
                <a:latin typeface="Verdana"/>
                <a:cs typeface="Verdana"/>
              </a:rPr>
              <a:t>e</a:t>
            </a:r>
            <a:r>
              <a:rPr sz="2250" spc="-175" dirty="0">
                <a:latin typeface="Verdana"/>
                <a:cs typeface="Verdana"/>
              </a:rPr>
              <a:t> </a:t>
            </a:r>
            <a:r>
              <a:rPr sz="2250" spc="-80" dirty="0">
                <a:latin typeface="Verdana"/>
                <a:cs typeface="Verdana"/>
              </a:rPr>
              <a:t>f</a:t>
            </a:r>
            <a:r>
              <a:rPr sz="2250" spc="120" dirty="0">
                <a:latin typeface="Verdana"/>
                <a:cs typeface="Verdana"/>
              </a:rPr>
              <a:t>o</a:t>
            </a:r>
            <a:r>
              <a:rPr sz="2250" spc="-280" dirty="0">
                <a:latin typeface="Verdana"/>
                <a:cs typeface="Verdana"/>
              </a:rPr>
              <a:t>r</a:t>
            </a:r>
            <a:r>
              <a:rPr sz="2250" spc="-50" dirty="0">
                <a:latin typeface="Verdana"/>
                <a:cs typeface="Verdana"/>
              </a:rPr>
              <a:t>m</a:t>
            </a:r>
            <a:r>
              <a:rPr sz="2250" spc="-160" dirty="0">
                <a:latin typeface="Verdana"/>
                <a:cs typeface="Verdana"/>
              </a:rPr>
              <a:t> </a:t>
            </a:r>
            <a:r>
              <a:rPr sz="2250" spc="120" dirty="0">
                <a:latin typeface="Verdana"/>
                <a:cs typeface="Verdana"/>
              </a:rPr>
              <a:t>o</a:t>
            </a:r>
            <a:r>
              <a:rPr sz="2250" spc="-80" dirty="0">
                <a:latin typeface="Verdana"/>
                <a:cs typeface="Verdana"/>
              </a:rPr>
              <a:t>f</a:t>
            </a:r>
            <a:r>
              <a:rPr sz="2250" spc="-155" dirty="0">
                <a:latin typeface="Verdana"/>
                <a:cs typeface="Verdana"/>
              </a:rPr>
              <a:t> </a:t>
            </a:r>
            <a:r>
              <a:rPr sz="2250" spc="155" dirty="0">
                <a:latin typeface="Verdana"/>
                <a:cs typeface="Verdana"/>
              </a:rPr>
              <a:t>d</a:t>
            </a:r>
            <a:r>
              <a:rPr sz="2250" spc="130" dirty="0">
                <a:latin typeface="Verdana"/>
                <a:cs typeface="Verdana"/>
              </a:rPr>
              <a:t>e</a:t>
            </a:r>
            <a:r>
              <a:rPr sz="2250" spc="-35" dirty="0">
                <a:latin typeface="Verdana"/>
                <a:cs typeface="Verdana"/>
              </a:rPr>
              <a:t>n</a:t>
            </a:r>
            <a:r>
              <a:rPr sz="2250" spc="155" dirty="0">
                <a:latin typeface="Verdana"/>
                <a:cs typeface="Verdana"/>
              </a:rPr>
              <a:t>d</a:t>
            </a:r>
            <a:r>
              <a:rPr sz="2250" spc="120" dirty="0">
                <a:latin typeface="Verdana"/>
                <a:cs typeface="Verdana"/>
              </a:rPr>
              <a:t>o</a:t>
            </a:r>
            <a:r>
              <a:rPr sz="2250" spc="130" dirty="0">
                <a:latin typeface="Verdana"/>
                <a:cs typeface="Verdana"/>
              </a:rPr>
              <a:t>g</a:t>
            </a:r>
            <a:r>
              <a:rPr sz="2250" spc="-280" dirty="0">
                <a:latin typeface="Verdana"/>
                <a:cs typeface="Verdana"/>
              </a:rPr>
              <a:t>r</a:t>
            </a:r>
            <a:r>
              <a:rPr sz="2250" spc="204" dirty="0">
                <a:latin typeface="Verdana"/>
                <a:cs typeface="Verdana"/>
              </a:rPr>
              <a:t>a</a:t>
            </a:r>
            <a:r>
              <a:rPr sz="2250" spc="-50" dirty="0">
                <a:latin typeface="Verdana"/>
                <a:cs typeface="Verdana"/>
              </a:rPr>
              <a:t>m</a:t>
            </a:r>
            <a:endParaRPr sz="2250">
              <a:latin typeface="Verdana"/>
              <a:cs typeface="Verdana"/>
            </a:endParaRPr>
          </a:p>
          <a:p>
            <a:pPr marL="413384" indent="-201930">
              <a:lnSpc>
                <a:spcPct val="100000"/>
              </a:lnSpc>
              <a:spcBef>
                <a:spcPts val="35"/>
              </a:spcBef>
              <a:buClr>
                <a:srgbClr val="ED7C30"/>
              </a:buClr>
              <a:buFont typeface="Wingdings"/>
              <a:buChar char=""/>
              <a:tabLst>
                <a:tab pos="414020" algn="l"/>
              </a:tabLst>
            </a:pP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140" dirty="0">
                <a:latin typeface="Verdana"/>
                <a:cs typeface="Verdana"/>
              </a:rPr>
              <a:t> </a:t>
            </a:r>
            <a:r>
              <a:rPr sz="1900" spc="-20" dirty="0">
                <a:latin typeface="Verdana"/>
                <a:cs typeface="Verdana"/>
              </a:rPr>
              <a:t>tree</a:t>
            </a:r>
            <a:r>
              <a:rPr sz="1900" spc="-150" dirty="0">
                <a:latin typeface="Verdana"/>
                <a:cs typeface="Verdana"/>
              </a:rPr>
              <a:t> </a:t>
            </a:r>
            <a:r>
              <a:rPr sz="1900" spc="30" dirty="0">
                <a:latin typeface="Verdana"/>
                <a:cs typeface="Verdana"/>
              </a:rPr>
              <a:t>diagram</a:t>
            </a:r>
            <a:r>
              <a:rPr sz="1900" spc="-155" dirty="0">
                <a:latin typeface="Verdana"/>
                <a:cs typeface="Verdana"/>
              </a:rPr>
              <a:t> </a:t>
            </a:r>
            <a:r>
              <a:rPr sz="1900" spc="-25" dirty="0">
                <a:latin typeface="Verdana"/>
                <a:cs typeface="Verdana"/>
              </a:rPr>
              <a:t>showing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15" dirty="0">
                <a:latin typeface="Verdana"/>
                <a:cs typeface="Verdana"/>
              </a:rPr>
              <a:t>taxonomic</a:t>
            </a:r>
            <a:r>
              <a:rPr sz="1900" spc="-165" dirty="0">
                <a:latin typeface="Verdana"/>
                <a:cs typeface="Verdana"/>
              </a:rPr>
              <a:t> </a:t>
            </a:r>
            <a:r>
              <a:rPr sz="1900" spc="-60" dirty="0">
                <a:latin typeface="Verdana"/>
                <a:cs typeface="Verdana"/>
              </a:rPr>
              <a:t>relationships</a:t>
            </a:r>
            <a:endParaRPr sz="19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3306" y="3339083"/>
            <a:ext cx="3700271" cy="286969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140826" y="6328661"/>
            <a:ext cx="321310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Arial MT"/>
                <a:cs typeface="Arial MT"/>
              </a:rPr>
              <a:t>Further reading: </a:t>
            </a:r>
            <a:r>
              <a:rPr sz="1050" spc="5" dirty="0">
                <a:latin typeface="Arial MT"/>
                <a:cs typeface="Arial MT"/>
              </a:rPr>
              <a:t> </a:t>
            </a:r>
            <a:r>
              <a:rPr sz="1050" u="sng" spc="-5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Arial MT"/>
                <a:cs typeface="Arial MT"/>
                <a:hlinkClick r:id="rId3"/>
              </a:rPr>
              <a:t>http://www.econ.upf.edu/~michael/stanford/maeb7.pdf</a:t>
            </a:r>
            <a:endParaRPr sz="105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6971030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450" dirty="0"/>
              <a:t>C</a:t>
            </a:r>
            <a:r>
              <a:rPr sz="3850" spc="325" dirty="0"/>
              <a:t>a</a:t>
            </a:r>
            <a:r>
              <a:rPr sz="3850" spc="-484" dirty="0"/>
              <a:t>r</a:t>
            </a:r>
            <a:r>
              <a:rPr sz="3850" spc="245" dirty="0"/>
              <a:t>d</a:t>
            </a:r>
            <a:r>
              <a:rPr sz="3850" spc="-320" dirty="0"/>
              <a:t> </a:t>
            </a:r>
            <a:r>
              <a:rPr sz="3850" spc="-715" dirty="0"/>
              <a:t>S</a:t>
            </a:r>
            <a:r>
              <a:rPr sz="3850" spc="190" dirty="0"/>
              <a:t>o</a:t>
            </a:r>
            <a:r>
              <a:rPr sz="3850" spc="-484" dirty="0"/>
              <a:t>r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-85" dirty="0"/>
              <a:t>n</a:t>
            </a:r>
            <a:r>
              <a:rPr sz="3850" spc="200" dirty="0"/>
              <a:t>g</a:t>
            </a:r>
            <a:r>
              <a:rPr sz="3850" spc="-320" dirty="0"/>
              <a:t> </a:t>
            </a:r>
            <a:r>
              <a:rPr sz="3850" spc="-680" dirty="0"/>
              <a:t>:</a:t>
            </a:r>
            <a:r>
              <a:rPr sz="3850" spc="-290" dirty="0"/>
              <a:t> </a:t>
            </a:r>
            <a:r>
              <a:rPr sz="3850" spc="450" dirty="0"/>
              <a:t>C</a:t>
            </a:r>
            <a:r>
              <a:rPr sz="3850" spc="-295" dirty="0"/>
              <a:t>l</a:t>
            </a:r>
            <a:r>
              <a:rPr sz="3850" spc="-90" dirty="0"/>
              <a:t>u</a:t>
            </a:r>
            <a:r>
              <a:rPr sz="3850" spc="-515" dirty="0"/>
              <a:t>s</a:t>
            </a:r>
            <a:r>
              <a:rPr sz="3850" spc="-215" dirty="0"/>
              <a:t>t</a:t>
            </a:r>
            <a:r>
              <a:rPr sz="3850" spc="210" dirty="0"/>
              <a:t>e</a:t>
            </a:r>
            <a:r>
              <a:rPr sz="3850" spc="-484" dirty="0"/>
              <a:t>r</a:t>
            </a:r>
            <a:r>
              <a:rPr sz="3850" spc="-320" dirty="0"/>
              <a:t> </a:t>
            </a:r>
            <a:r>
              <a:rPr sz="3850" spc="220" dirty="0"/>
              <a:t>A</a:t>
            </a:r>
            <a:r>
              <a:rPr sz="3850" spc="-85" dirty="0"/>
              <a:t>n</a:t>
            </a:r>
            <a:r>
              <a:rPr sz="3850" spc="325" dirty="0"/>
              <a:t>a</a:t>
            </a:r>
            <a:r>
              <a:rPr sz="3850" spc="-295" dirty="0"/>
              <a:t>l</a:t>
            </a:r>
            <a:r>
              <a:rPr sz="3850" spc="-210" dirty="0"/>
              <a:t>y</a:t>
            </a:r>
            <a:r>
              <a:rPr sz="3850" spc="-515" dirty="0"/>
              <a:t>s</a:t>
            </a:r>
            <a:r>
              <a:rPr sz="3850" spc="-295" dirty="0"/>
              <a:t>i</a:t>
            </a:r>
            <a:r>
              <a:rPr sz="3850" spc="-509" dirty="0"/>
              <a:t>s</a:t>
            </a:r>
            <a:endParaRPr sz="3850"/>
          </a:p>
        </p:txBody>
      </p:sp>
      <p:sp>
        <p:nvSpPr>
          <p:cNvPr id="3" name="object 3"/>
          <p:cNvSpPr txBox="1"/>
          <p:nvPr/>
        </p:nvSpPr>
        <p:spPr>
          <a:xfrm>
            <a:off x="805556" y="2282138"/>
            <a:ext cx="9065260" cy="153352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700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190" dirty="0">
                <a:latin typeface="Verdana"/>
                <a:cs typeface="Verdana"/>
              </a:rPr>
              <a:t>M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55" dirty="0">
                <a:latin typeface="Verdana"/>
                <a:cs typeface="Verdana"/>
              </a:rPr>
              <a:t>u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434" dirty="0">
                <a:latin typeface="Verdana"/>
                <a:cs typeface="Verdana"/>
              </a:rPr>
              <a:t>: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-455" dirty="0">
                <a:latin typeface="Verdana"/>
                <a:cs typeface="Verdana"/>
              </a:rPr>
              <a:t>S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85" dirty="0">
                <a:latin typeface="Verdana"/>
                <a:cs typeface="Verdana"/>
              </a:rPr>
              <a:t>m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170" dirty="0">
                <a:latin typeface="Verdana"/>
                <a:cs typeface="Verdana"/>
              </a:rPr>
              <a:t>l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35" dirty="0">
                <a:latin typeface="Verdana"/>
                <a:cs typeface="Verdana"/>
              </a:rPr>
              <a:t>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125" dirty="0">
                <a:latin typeface="Verdana"/>
                <a:cs typeface="Verdana"/>
              </a:rPr>
              <a:t>g</a:t>
            </a:r>
            <a:endParaRPr sz="245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50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110" dirty="0">
                <a:latin typeface="Verdana"/>
                <a:cs typeface="Verdana"/>
              </a:rPr>
              <a:t>Every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-60" dirty="0">
                <a:latin typeface="Verdana"/>
                <a:cs typeface="Verdana"/>
              </a:rPr>
              <a:t>time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two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cards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5" dirty="0">
                <a:latin typeface="Verdana"/>
                <a:cs typeface="Verdana"/>
              </a:rPr>
              <a:t>are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105" dirty="0">
                <a:latin typeface="Verdana"/>
                <a:cs typeface="Verdana"/>
              </a:rPr>
              <a:t>in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the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same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pile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30" dirty="0">
                <a:latin typeface="Verdana"/>
                <a:cs typeface="Verdana"/>
              </a:rPr>
              <a:t>you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-85" dirty="0">
                <a:latin typeface="Verdana"/>
                <a:cs typeface="Verdana"/>
              </a:rPr>
              <a:t>assign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30" dirty="0">
                <a:latin typeface="Verdana"/>
                <a:cs typeface="Verdana"/>
              </a:rPr>
              <a:t>them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175" dirty="0">
                <a:latin typeface="Verdana"/>
                <a:cs typeface="Verdana"/>
              </a:rPr>
              <a:t>1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point</a:t>
            </a:r>
            <a:endParaRPr sz="2100">
              <a:latin typeface="Verdana"/>
              <a:cs typeface="Verdana"/>
            </a:endParaRPr>
          </a:p>
          <a:p>
            <a:pPr marL="614680" marR="246379" lvl="1" indent="-201295">
              <a:lnSpc>
                <a:spcPts val="2270"/>
              </a:lnSpc>
              <a:spcBef>
                <a:spcPts val="800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105" dirty="0">
                <a:latin typeface="Verdana"/>
                <a:cs typeface="Verdana"/>
              </a:rPr>
              <a:t>Similarity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65" dirty="0">
                <a:latin typeface="Verdana"/>
                <a:cs typeface="Verdana"/>
              </a:rPr>
              <a:t>rating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450" dirty="0">
                <a:latin typeface="Verdana"/>
                <a:cs typeface="Verdana"/>
              </a:rPr>
              <a:t>=</a:t>
            </a:r>
            <a:r>
              <a:rPr sz="2100" spc="-445" dirty="0">
                <a:latin typeface="Verdana"/>
                <a:cs typeface="Verdana"/>
              </a:rPr>
              <a:t> </a:t>
            </a:r>
            <a:r>
              <a:rPr sz="2100" spc="145" dirty="0">
                <a:latin typeface="Verdana"/>
                <a:cs typeface="Verdana"/>
              </a:rPr>
              <a:t>add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30" dirty="0">
                <a:latin typeface="Verdana"/>
                <a:cs typeface="Verdana"/>
              </a:rPr>
              <a:t>up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45" dirty="0">
                <a:latin typeface="Verdana"/>
                <a:cs typeface="Verdana"/>
              </a:rPr>
              <a:t>all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of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the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105" dirty="0">
                <a:latin typeface="Verdana"/>
                <a:cs typeface="Verdana"/>
              </a:rPr>
              <a:t>times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that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two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cards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70" dirty="0">
                <a:latin typeface="Verdana"/>
                <a:cs typeface="Verdana"/>
              </a:rPr>
              <a:t>appear </a:t>
            </a:r>
            <a:r>
              <a:rPr sz="2100" spc="-725" dirty="0">
                <a:latin typeface="Verdana"/>
                <a:cs typeface="Verdana"/>
              </a:rPr>
              <a:t> </a:t>
            </a:r>
            <a:r>
              <a:rPr sz="2100" spc="-15" dirty="0">
                <a:latin typeface="Verdana"/>
                <a:cs typeface="Verdana"/>
              </a:rPr>
              <a:t>together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85" dirty="0">
                <a:latin typeface="Verdana"/>
                <a:cs typeface="Verdana"/>
              </a:rPr>
              <a:t>and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5" dirty="0">
                <a:latin typeface="Verdana"/>
                <a:cs typeface="Verdana"/>
              </a:rPr>
              <a:t>divide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by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the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number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of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50" dirty="0">
                <a:latin typeface="Verdana"/>
                <a:cs typeface="Verdana"/>
              </a:rPr>
              <a:t>groups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556" y="1384807"/>
            <a:ext cx="538797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95" dirty="0"/>
              <a:t>C</a:t>
            </a:r>
            <a:r>
              <a:rPr spc="-270" dirty="0"/>
              <a:t>l</a:t>
            </a:r>
            <a:r>
              <a:rPr spc="-80" dirty="0"/>
              <a:t>u</a:t>
            </a:r>
            <a:r>
              <a:rPr spc="-470" dirty="0"/>
              <a:t>s</a:t>
            </a:r>
            <a:r>
              <a:rPr spc="-195" dirty="0"/>
              <a:t>t</a:t>
            </a:r>
            <a:r>
              <a:rPr spc="190" dirty="0"/>
              <a:t>e</a:t>
            </a:r>
            <a:r>
              <a:rPr spc="-440" dirty="0"/>
              <a:t>r</a:t>
            </a:r>
            <a:r>
              <a:rPr spc="-245" dirty="0"/>
              <a:t> </a:t>
            </a:r>
            <a:r>
              <a:rPr spc="195" dirty="0"/>
              <a:t>A</a:t>
            </a:r>
            <a:r>
              <a:rPr spc="-85" dirty="0"/>
              <a:t>n</a:t>
            </a:r>
            <a:r>
              <a:rPr spc="280" dirty="0"/>
              <a:t>a</a:t>
            </a:r>
            <a:r>
              <a:rPr spc="-270" dirty="0"/>
              <a:t>l</a:t>
            </a:r>
            <a:r>
              <a:rPr spc="-195" dirty="0"/>
              <a:t>y</a:t>
            </a:r>
            <a:r>
              <a:rPr spc="-470" dirty="0"/>
              <a:t>s</a:t>
            </a:r>
            <a:r>
              <a:rPr spc="-270" dirty="0"/>
              <a:t>i</a:t>
            </a:r>
            <a:r>
              <a:rPr spc="-470" dirty="0"/>
              <a:t>s</a:t>
            </a:r>
            <a:r>
              <a:rPr spc="-620" dirty="0"/>
              <a:t>:</a:t>
            </a:r>
            <a:r>
              <a:rPr spc="-220" dirty="0"/>
              <a:t> </a:t>
            </a:r>
            <a:r>
              <a:rPr spc="-330" dirty="0"/>
              <a:t>E</a:t>
            </a:r>
            <a:r>
              <a:rPr spc="-395" dirty="0"/>
              <a:t>x</a:t>
            </a:r>
            <a:r>
              <a:rPr spc="280" dirty="0"/>
              <a:t>a</a:t>
            </a:r>
            <a:r>
              <a:rPr spc="-120" dirty="0"/>
              <a:t>m</a:t>
            </a:r>
            <a:r>
              <a:rPr spc="200" dirty="0"/>
              <a:t>p</a:t>
            </a:r>
            <a:r>
              <a:rPr spc="-270" dirty="0"/>
              <a:t>l</a:t>
            </a:r>
            <a:r>
              <a:rPr spc="190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5556" y="2357119"/>
            <a:ext cx="4608195" cy="400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10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285" dirty="0">
                <a:latin typeface="Verdana"/>
                <a:cs typeface="Verdana"/>
              </a:rPr>
              <a:t>C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70" dirty="0">
                <a:latin typeface="Verdana"/>
                <a:cs typeface="Verdana"/>
              </a:rPr>
              <a:t>l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-55" dirty="0">
                <a:latin typeface="Verdana"/>
                <a:cs typeface="Verdana"/>
              </a:rPr>
              <a:t>u</a:t>
            </a:r>
            <a:r>
              <a:rPr sz="2450" spc="-185" dirty="0">
                <a:latin typeface="Verdana"/>
                <a:cs typeface="Verdana"/>
              </a:rPr>
              <a:t>l</a:t>
            </a:r>
            <a:r>
              <a:rPr sz="2450" spc="190" dirty="0">
                <a:latin typeface="Verdana"/>
                <a:cs typeface="Verdana"/>
              </a:rPr>
              <a:t>a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135" dirty="0">
                <a:latin typeface="Verdana"/>
                <a:cs typeface="Verdana"/>
              </a:rPr>
              <a:t>e</a:t>
            </a:r>
            <a:r>
              <a:rPr sz="2450" spc="-204" dirty="0">
                <a:latin typeface="Verdana"/>
                <a:cs typeface="Verdana"/>
              </a:rPr>
              <a:t> 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55" dirty="0">
                <a:latin typeface="Verdana"/>
                <a:cs typeface="Verdana"/>
              </a:rPr>
              <a:t>h</a:t>
            </a:r>
            <a:r>
              <a:rPr sz="2450" spc="135" dirty="0">
                <a:latin typeface="Verdana"/>
                <a:cs typeface="Verdana"/>
              </a:rPr>
              <a:t>e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85" dirty="0">
                <a:latin typeface="Verdana"/>
                <a:cs typeface="Verdana"/>
              </a:rPr>
              <a:t>m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170" dirty="0">
                <a:latin typeface="Verdana"/>
                <a:cs typeface="Verdana"/>
              </a:rPr>
              <a:t>l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35" dirty="0">
                <a:latin typeface="Verdana"/>
                <a:cs typeface="Verdana"/>
              </a:rPr>
              <a:t>y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125" dirty="0">
                <a:latin typeface="Verdana"/>
                <a:cs typeface="Verdana"/>
              </a:rPr>
              <a:t>g</a:t>
            </a:r>
            <a:endParaRPr sz="245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5022" y="2827020"/>
            <a:ext cx="6188964" cy="38801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282138"/>
            <a:ext cx="8215630" cy="384238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700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-220" dirty="0">
                <a:solidFill>
                  <a:srgbClr val="5A9BD5"/>
                </a:solidFill>
                <a:latin typeface="Verdana"/>
                <a:cs typeface="Verdana"/>
              </a:rPr>
              <a:t>R</a:t>
            </a:r>
            <a:r>
              <a:rPr sz="2450" spc="130" dirty="0">
                <a:solidFill>
                  <a:srgbClr val="5A9BD5"/>
                </a:solidFill>
                <a:latin typeface="Verdana"/>
                <a:cs typeface="Verdana"/>
              </a:rPr>
              <a:t>e</a:t>
            </a:r>
            <a:r>
              <a:rPr sz="2450" spc="315" dirty="0">
                <a:solidFill>
                  <a:srgbClr val="5A9BD5"/>
                </a:solidFill>
                <a:latin typeface="Verdana"/>
                <a:cs typeface="Verdana"/>
              </a:rPr>
              <a:t>c</a:t>
            </a:r>
            <a:r>
              <a:rPr sz="2450" spc="-55" dirty="0">
                <a:solidFill>
                  <a:srgbClr val="5A9BD5"/>
                </a:solidFill>
                <a:latin typeface="Verdana"/>
                <a:cs typeface="Verdana"/>
              </a:rPr>
              <a:t>u</a:t>
            </a:r>
            <a:r>
              <a:rPr sz="2450" spc="-310" dirty="0">
                <a:solidFill>
                  <a:srgbClr val="5A9BD5"/>
                </a:solidFill>
                <a:latin typeface="Verdana"/>
                <a:cs typeface="Verdana"/>
              </a:rPr>
              <a:t>rr</a:t>
            </a:r>
            <a:r>
              <a:rPr sz="2450" spc="-185" dirty="0">
                <a:solidFill>
                  <a:srgbClr val="5A9BD5"/>
                </a:solidFill>
                <a:latin typeface="Verdana"/>
                <a:cs typeface="Verdana"/>
              </a:rPr>
              <a:t>i</a:t>
            </a:r>
            <a:r>
              <a:rPr sz="2450" spc="-55" dirty="0">
                <a:solidFill>
                  <a:srgbClr val="5A9BD5"/>
                </a:solidFill>
                <a:latin typeface="Verdana"/>
                <a:cs typeface="Verdana"/>
              </a:rPr>
              <a:t>n</a:t>
            </a:r>
            <a:r>
              <a:rPr sz="2450" spc="125" dirty="0">
                <a:solidFill>
                  <a:srgbClr val="5A9BD5"/>
                </a:solidFill>
                <a:latin typeface="Verdana"/>
                <a:cs typeface="Verdana"/>
              </a:rPr>
              <a:t>g</a:t>
            </a:r>
            <a:r>
              <a:rPr sz="2450" spc="-215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45" dirty="0">
                <a:latin typeface="Verdana"/>
                <a:cs typeface="Verdana"/>
              </a:rPr>
              <a:t>tt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55" dirty="0">
                <a:latin typeface="Verdana"/>
                <a:cs typeface="Verdana"/>
              </a:rPr>
              <a:t>h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85" dirty="0">
                <a:latin typeface="Verdana"/>
                <a:cs typeface="Verdana"/>
              </a:rPr>
              <a:t>m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25" dirty="0">
                <a:latin typeface="Verdana"/>
                <a:cs typeface="Verdana"/>
              </a:rPr>
              <a:t>s</a:t>
            </a:r>
            <a:endParaRPr sz="245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50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204" dirty="0">
                <a:latin typeface="Verdana"/>
                <a:cs typeface="Verdana"/>
              </a:rPr>
              <a:t>E</a:t>
            </a:r>
            <a:r>
              <a:rPr sz="2100" spc="-80" dirty="0">
                <a:latin typeface="Verdana"/>
                <a:cs typeface="Verdana"/>
              </a:rPr>
              <a:t>m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00" dirty="0">
                <a:latin typeface="Verdana"/>
                <a:cs typeface="Verdana"/>
              </a:rPr>
              <a:t>g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20" dirty="0">
                <a:latin typeface="Verdana"/>
                <a:cs typeface="Verdana"/>
              </a:rPr>
              <a:t>t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f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75" dirty="0">
                <a:latin typeface="Verdana"/>
                <a:cs typeface="Verdana"/>
              </a:rPr>
              <a:t>m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70" dirty="0">
                <a:latin typeface="Verdana"/>
                <a:cs typeface="Verdana"/>
              </a:rPr>
              <a:t>a</a:t>
            </a:r>
            <a:endParaRPr sz="21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51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65" dirty="0">
                <a:latin typeface="Verdana"/>
                <a:cs typeface="Verdana"/>
              </a:rPr>
              <a:t>D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20" dirty="0">
                <a:latin typeface="Verdana"/>
                <a:cs typeface="Verdana"/>
              </a:rPr>
              <a:t>t</a:t>
            </a:r>
            <a:r>
              <a:rPr sz="2100" spc="-130" dirty="0">
                <a:latin typeface="Verdana"/>
                <a:cs typeface="Verdana"/>
              </a:rPr>
              <a:t> 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114" dirty="0">
                <a:latin typeface="Verdana"/>
                <a:cs typeface="Verdana"/>
              </a:rPr>
              <a:t>b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70" dirty="0">
                <a:latin typeface="Verdana"/>
                <a:cs typeface="Verdana"/>
              </a:rPr>
              <a:t>v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f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80" dirty="0">
                <a:latin typeface="Verdana"/>
                <a:cs typeface="Verdana"/>
              </a:rPr>
              <a:t>m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15" dirty="0">
                <a:latin typeface="Verdana"/>
                <a:cs typeface="Verdana"/>
              </a:rPr>
              <a:t>w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190" dirty="0">
                <a:latin typeface="Verdana"/>
                <a:cs typeface="Verdana"/>
              </a:rPr>
              <a:t>k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80" dirty="0">
                <a:latin typeface="Verdana"/>
                <a:cs typeface="Verdana"/>
              </a:rPr>
              <a:t>f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130" dirty="0">
                <a:latin typeface="Verdana"/>
                <a:cs typeface="Verdana"/>
              </a:rPr>
              <a:t>d</a:t>
            </a:r>
            <a:endParaRPr sz="21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ED7C30"/>
              </a:buClr>
              <a:buFont typeface="Wingdings"/>
              <a:buChar char=""/>
            </a:pPr>
            <a:endParaRPr sz="345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285" dirty="0">
                <a:latin typeface="Verdana"/>
                <a:cs typeface="Verdana"/>
              </a:rPr>
              <a:t>C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125" dirty="0">
                <a:latin typeface="Verdana"/>
                <a:cs typeface="Verdana"/>
              </a:rPr>
              <a:t>g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250" dirty="0">
                <a:latin typeface="Verdana"/>
                <a:cs typeface="Verdana"/>
              </a:rPr>
              <a:t>z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125" dirty="0">
                <a:latin typeface="Verdana"/>
                <a:cs typeface="Verdana"/>
              </a:rPr>
              <a:t>g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145" dirty="0">
                <a:latin typeface="Verdana"/>
                <a:cs typeface="Verdana"/>
              </a:rPr>
              <a:t>d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204" dirty="0">
                <a:latin typeface="Verdana"/>
                <a:cs typeface="Verdana"/>
              </a:rPr>
              <a:t>a</a:t>
            </a:r>
            <a:endParaRPr sz="245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51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5" dirty="0">
                <a:latin typeface="Verdana"/>
                <a:cs typeface="Verdana"/>
              </a:rPr>
              <a:t>Categorization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scheme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may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114" dirty="0">
                <a:latin typeface="Verdana"/>
                <a:cs typeface="Verdana"/>
              </a:rPr>
              <a:t>be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5A9BD5"/>
                </a:solidFill>
                <a:latin typeface="Verdana"/>
                <a:cs typeface="Verdana"/>
              </a:rPr>
              <a:t>emergent</a:t>
            </a:r>
            <a:r>
              <a:rPr sz="2100" spc="-160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or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5A9BD5"/>
                </a:solidFill>
                <a:latin typeface="Verdana"/>
                <a:cs typeface="Verdana"/>
              </a:rPr>
              <a:t>pre-specified</a:t>
            </a:r>
            <a:endParaRPr sz="21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ED7C30"/>
              </a:buClr>
              <a:buFont typeface="Wingdings"/>
              <a:buChar char=""/>
            </a:pPr>
            <a:endParaRPr sz="345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-229" dirty="0">
                <a:latin typeface="Verdana"/>
                <a:cs typeface="Verdana"/>
              </a:rPr>
              <a:t>L</a:t>
            </a:r>
            <a:r>
              <a:rPr sz="2450" spc="114" dirty="0">
                <a:latin typeface="Verdana"/>
                <a:cs typeface="Verdana"/>
              </a:rPr>
              <a:t>oo</a:t>
            </a:r>
            <a:r>
              <a:rPr sz="2450" spc="-220" dirty="0">
                <a:latin typeface="Verdana"/>
                <a:cs typeface="Verdana"/>
              </a:rPr>
              <a:t>k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125" dirty="0">
                <a:latin typeface="Verdana"/>
                <a:cs typeface="Verdana"/>
              </a:rPr>
              <a:t>g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95" dirty="0">
                <a:latin typeface="Verdana"/>
                <a:cs typeface="Verdana"/>
              </a:rPr>
              <a:t>f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80" dirty="0">
                <a:latin typeface="Verdana"/>
                <a:cs typeface="Verdana"/>
              </a:rPr>
              <a:t>l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145" dirty="0">
                <a:latin typeface="Verdana"/>
                <a:cs typeface="Verdana"/>
              </a:rPr>
              <a:t>d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325" dirty="0">
                <a:latin typeface="Verdana"/>
                <a:cs typeface="Verdana"/>
              </a:rPr>
              <a:t>s</a:t>
            </a:r>
            <a:endParaRPr sz="245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520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140" dirty="0">
                <a:latin typeface="Verdana"/>
                <a:cs typeface="Verdana"/>
              </a:rPr>
              <a:t>H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50" dirty="0">
                <a:latin typeface="Verdana"/>
                <a:cs typeface="Verdana"/>
              </a:rPr>
              <a:t>l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00" dirty="0">
                <a:latin typeface="Verdana"/>
                <a:cs typeface="Verdana"/>
              </a:rPr>
              <a:t>o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f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190" dirty="0">
                <a:latin typeface="Verdana"/>
                <a:cs typeface="Verdana"/>
              </a:rPr>
              <a:t>k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20" dirty="0">
                <a:latin typeface="Verdana"/>
                <a:cs typeface="Verdana"/>
              </a:rPr>
              <a:t>y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70" dirty="0">
                <a:latin typeface="Verdana"/>
                <a:cs typeface="Verdana"/>
              </a:rPr>
              <a:t>v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280" dirty="0">
                <a:latin typeface="Verdana"/>
                <a:cs typeface="Verdana"/>
              </a:rPr>
              <a:t>s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5936615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325" dirty="0"/>
              <a:t>Q</a:t>
            </a:r>
            <a:r>
              <a:rPr sz="3850" spc="-90" dirty="0"/>
              <a:t>u</a:t>
            </a:r>
            <a:r>
              <a:rPr sz="3850" spc="325" dirty="0"/>
              <a:t>a</a:t>
            </a:r>
            <a:r>
              <a:rPr sz="3850" spc="-295" dirty="0"/>
              <a:t>li</a:t>
            </a:r>
            <a:r>
              <a:rPr sz="3850" spc="-215" dirty="0"/>
              <a:t>t</a:t>
            </a:r>
            <a:r>
              <a:rPr sz="3850" spc="325" dirty="0"/>
              <a:t>a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-150" dirty="0"/>
              <a:t>v</a:t>
            </a:r>
            <a:r>
              <a:rPr sz="3850" spc="215" dirty="0"/>
              <a:t>e</a:t>
            </a:r>
            <a:r>
              <a:rPr sz="3850" spc="-325" dirty="0"/>
              <a:t> </a:t>
            </a:r>
            <a:r>
              <a:rPr sz="3850" spc="-95" dirty="0"/>
              <a:t>D</a:t>
            </a:r>
            <a:r>
              <a:rPr sz="3850" spc="325" dirty="0"/>
              <a:t>a</a:t>
            </a:r>
            <a:r>
              <a:rPr sz="3850" spc="-215" dirty="0"/>
              <a:t>t</a:t>
            </a:r>
            <a:r>
              <a:rPr sz="3850" spc="325" dirty="0"/>
              <a:t>a</a:t>
            </a:r>
            <a:r>
              <a:rPr sz="3850" spc="-325" dirty="0"/>
              <a:t> </a:t>
            </a:r>
            <a:r>
              <a:rPr sz="3850" spc="220" dirty="0"/>
              <a:t>A</a:t>
            </a:r>
            <a:r>
              <a:rPr sz="3850" spc="-85" dirty="0"/>
              <a:t>n</a:t>
            </a:r>
            <a:r>
              <a:rPr sz="3850" spc="325" dirty="0"/>
              <a:t>a</a:t>
            </a:r>
            <a:r>
              <a:rPr sz="3850" spc="-295" dirty="0"/>
              <a:t>l</a:t>
            </a:r>
            <a:r>
              <a:rPr sz="3850" spc="-210" dirty="0"/>
              <a:t>y</a:t>
            </a:r>
            <a:r>
              <a:rPr sz="3850" spc="-515" dirty="0"/>
              <a:t>s</a:t>
            </a:r>
            <a:r>
              <a:rPr sz="3850" spc="-295" dirty="0"/>
              <a:t>i</a:t>
            </a:r>
            <a:r>
              <a:rPr sz="3850" spc="-509" dirty="0"/>
              <a:t>s</a:t>
            </a:r>
            <a:endParaRPr sz="38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357119"/>
            <a:ext cx="8473440" cy="3463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10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-459" dirty="0">
                <a:latin typeface="Verdana"/>
                <a:cs typeface="Verdana"/>
              </a:rPr>
              <a:t>T</a:t>
            </a:r>
            <a:r>
              <a:rPr sz="2450" spc="-55" dirty="0">
                <a:latin typeface="Verdana"/>
                <a:cs typeface="Verdana"/>
              </a:rPr>
              <a:t>h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80" dirty="0">
                <a:latin typeface="Verdana"/>
                <a:cs typeface="Verdana"/>
              </a:rPr>
              <a:t>l</a:t>
            </a:r>
            <a:r>
              <a:rPr sz="2450" spc="-204" dirty="0">
                <a:latin typeface="Verdana"/>
                <a:cs typeface="Verdana"/>
              </a:rPr>
              <a:t> </a:t>
            </a:r>
            <a:r>
              <a:rPr sz="2450" spc="-225" dirty="0">
                <a:latin typeface="Verdana"/>
                <a:cs typeface="Verdana"/>
              </a:rPr>
              <a:t>F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85" dirty="0">
                <a:latin typeface="Verdana"/>
                <a:cs typeface="Verdana"/>
              </a:rPr>
              <a:t>m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30" dirty="0">
                <a:latin typeface="Verdana"/>
                <a:cs typeface="Verdana"/>
              </a:rPr>
              <a:t>w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220" dirty="0">
                <a:latin typeface="Verdana"/>
                <a:cs typeface="Verdana"/>
              </a:rPr>
              <a:t>k</a:t>
            </a:r>
            <a:r>
              <a:rPr sz="2450" spc="-325" dirty="0">
                <a:latin typeface="Verdana"/>
                <a:cs typeface="Verdana"/>
              </a:rPr>
              <a:t>s</a:t>
            </a:r>
            <a:endParaRPr sz="24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ED7C30"/>
              </a:buClr>
              <a:buFont typeface="Wingdings"/>
              <a:buChar char=""/>
            </a:pPr>
            <a:endParaRPr sz="2800">
              <a:latin typeface="Verdana"/>
              <a:cs typeface="Verdana"/>
            </a:endParaRPr>
          </a:p>
          <a:p>
            <a:pPr marL="614680" marR="5080" lvl="1" indent="-201295">
              <a:lnSpc>
                <a:spcPts val="2280"/>
              </a:lnSpc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75" dirty="0">
                <a:latin typeface="Verdana"/>
                <a:cs typeface="Verdana"/>
              </a:rPr>
              <a:t>Basing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90" dirty="0">
                <a:latin typeface="Verdana"/>
                <a:cs typeface="Verdana"/>
              </a:rPr>
              <a:t>data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90" dirty="0">
                <a:latin typeface="Verdana"/>
                <a:cs typeface="Verdana"/>
              </a:rPr>
              <a:t>analysis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5" dirty="0">
                <a:latin typeface="Verdana"/>
                <a:cs typeface="Verdana"/>
              </a:rPr>
              <a:t>around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theoretical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-75" dirty="0">
                <a:latin typeface="Verdana"/>
                <a:cs typeface="Verdana"/>
              </a:rPr>
              <a:t>frameworks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provides </a:t>
            </a:r>
            <a:r>
              <a:rPr sz="2100" spc="-720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f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100" dirty="0">
                <a:latin typeface="Verdana"/>
                <a:cs typeface="Verdana"/>
              </a:rPr>
              <a:t>g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-120" dirty="0">
                <a:latin typeface="Verdana"/>
                <a:cs typeface="Verdana"/>
              </a:rPr>
              <a:t>t</a:t>
            </a:r>
            <a:endParaRPr sz="21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ED7C30"/>
              </a:buClr>
              <a:buFont typeface="Wingdings"/>
              <a:buChar char=""/>
            </a:pPr>
            <a:endParaRPr sz="285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395" dirty="0">
                <a:latin typeface="Verdana"/>
                <a:cs typeface="Verdana"/>
              </a:rPr>
              <a:t>S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f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80" dirty="0">
                <a:latin typeface="Verdana"/>
                <a:cs typeface="Verdana"/>
              </a:rPr>
              <a:t>m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15" dirty="0">
                <a:latin typeface="Verdana"/>
                <a:cs typeface="Verdana"/>
              </a:rPr>
              <a:t>w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190" dirty="0">
                <a:latin typeface="Verdana"/>
                <a:cs typeface="Verdana"/>
              </a:rPr>
              <a:t>k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375" dirty="0">
                <a:latin typeface="Verdana"/>
                <a:cs typeface="Verdana"/>
              </a:rPr>
              <a:t>:</a:t>
            </a:r>
            <a:endParaRPr sz="2100">
              <a:latin typeface="Verdana"/>
              <a:cs typeface="Verdana"/>
            </a:endParaRPr>
          </a:p>
          <a:p>
            <a:pPr marL="1015365" lvl="2" indent="-201930">
              <a:lnSpc>
                <a:spcPct val="100000"/>
              </a:lnSpc>
              <a:spcBef>
                <a:spcPts val="434"/>
              </a:spcBef>
              <a:buClr>
                <a:srgbClr val="ED7C30"/>
              </a:buClr>
              <a:buFont typeface="Wingdings"/>
              <a:buChar char=""/>
              <a:tabLst>
                <a:tab pos="1016000" algn="l"/>
              </a:tabLst>
            </a:pPr>
            <a:r>
              <a:rPr sz="1750" spc="30" dirty="0">
                <a:latin typeface="Verdana"/>
                <a:cs typeface="Verdana"/>
              </a:rPr>
              <a:t>Grounded</a:t>
            </a:r>
            <a:r>
              <a:rPr sz="1750" spc="-145" dirty="0">
                <a:latin typeface="Verdana"/>
                <a:cs typeface="Verdana"/>
              </a:rPr>
              <a:t> </a:t>
            </a:r>
            <a:r>
              <a:rPr sz="1750" spc="-90" dirty="0">
                <a:latin typeface="Verdana"/>
                <a:cs typeface="Verdana"/>
              </a:rPr>
              <a:t>Theory</a:t>
            </a:r>
            <a:endParaRPr sz="1750">
              <a:latin typeface="Verdana"/>
              <a:cs typeface="Verdana"/>
            </a:endParaRPr>
          </a:p>
          <a:p>
            <a:pPr marL="1015365" lvl="2" indent="-201930">
              <a:lnSpc>
                <a:spcPct val="100000"/>
              </a:lnSpc>
              <a:spcBef>
                <a:spcPts val="420"/>
              </a:spcBef>
              <a:buClr>
                <a:srgbClr val="ED7C30"/>
              </a:buClr>
              <a:buFont typeface="Wingdings"/>
              <a:buChar char=""/>
              <a:tabLst>
                <a:tab pos="1016000" algn="l"/>
              </a:tabLst>
            </a:pPr>
            <a:r>
              <a:rPr sz="1750" spc="-45" dirty="0">
                <a:latin typeface="Verdana"/>
                <a:cs typeface="Verdana"/>
              </a:rPr>
              <a:t>D</a:t>
            </a:r>
            <a:r>
              <a:rPr sz="1750" spc="-110" dirty="0">
                <a:latin typeface="Verdana"/>
                <a:cs typeface="Verdana"/>
              </a:rPr>
              <a:t>i</a:t>
            </a:r>
            <a:r>
              <a:rPr sz="1750" spc="-235" dirty="0">
                <a:latin typeface="Verdana"/>
                <a:cs typeface="Verdana"/>
              </a:rPr>
              <a:t>s</a:t>
            </a:r>
            <a:r>
              <a:rPr sz="1750" spc="-110" dirty="0">
                <a:latin typeface="Verdana"/>
                <a:cs typeface="Verdana"/>
              </a:rPr>
              <a:t>t</a:t>
            </a:r>
            <a:r>
              <a:rPr sz="1750" spc="-220" dirty="0">
                <a:latin typeface="Verdana"/>
                <a:cs typeface="Verdana"/>
              </a:rPr>
              <a:t>r</a:t>
            </a:r>
            <a:r>
              <a:rPr sz="1750" spc="-125" dirty="0">
                <a:latin typeface="Verdana"/>
                <a:cs typeface="Verdana"/>
              </a:rPr>
              <a:t>i</a:t>
            </a:r>
            <a:r>
              <a:rPr sz="1750" spc="90" dirty="0">
                <a:latin typeface="Verdana"/>
                <a:cs typeface="Verdana"/>
              </a:rPr>
              <a:t>b</a:t>
            </a:r>
            <a:r>
              <a:rPr sz="1750" spc="-45" dirty="0">
                <a:latin typeface="Verdana"/>
                <a:cs typeface="Verdana"/>
              </a:rPr>
              <a:t>u</a:t>
            </a:r>
            <a:r>
              <a:rPr sz="1750" spc="-110" dirty="0">
                <a:latin typeface="Verdana"/>
                <a:cs typeface="Verdana"/>
              </a:rPr>
              <a:t>t</a:t>
            </a:r>
            <a:r>
              <a:rPr sz="1750" spc="95" dirty="0">
                <a:latin typeface="Verdana"/>
                <a:cs typeface="Verdana"/>
              </a:rPr>
              <a:t>e</a:t>
            </a:r>
            <a:r>
              <a:rPr sz="1750" spc="105" dirty="0">
                <a:latin typeface="Verdana"/>
                <a:cs typeface="Verdana"/>
              </a:rPr>
              <a:t>d</a:t>
            </a:r>
            <a:r>
              <a:rPr sz="1750" spc="-160" dirty="0">
                <a:latin typeface="Verdana"/>
                <a:cs typeface="Verdana"/>
              </a:rPr>
              <a:t> </a:t>
            </a:r>
            <a:r>
              <a:rPr sz="1750" spc="200" dirty="0">
                <a:latin typeface="Verdana"/>
                <a:cs typeface="Verdana"/>
              </a:rPr>
              <a:t>C</a:t>
            </a:r>
            <a:r>
              <a:rPr sz="1750" spc="90" dirty="0">
                <a:latin typeface="Verdana"/>
                <a:cs typeface="Verdana"/>
              </a:rPr>
              <a:t>o</a:t>
            </a:r>
            <a:r>
              <a:rPr sz="1750" spc="80" dirty="0">
                <a:latin typeface="Verdana"/>
                <a:cs typeface="Verdana"/>
              </a:rPr>
              <a:t>g</a:t>
            </a:r>
            <a:r>
              <a:rPr sz="1750" spc="-45" dirty="0">
                <a:latin typeface="Verdana"/>
                <a:cs typeface="Verdana"/>
              </a:rPr>
              <a:t>n</a:t>
            </a:r>
            <a:r>
              <a:rPr sz="1750" spc="-110" dirty="0">
                <a:latin typeface="Verdana"/>
                <a:cs typeface="Verdana"/>
              </a:rPr>
              <a:t>iti</a:t>
            </a:r>
            <a:r>
              <a:rPr sz="1750" spc="90" dirty="0">
                <a:latin typeface="Verdana"/>
                <a:cs typeface="Verdana"/>
              </a:rPr>
              <a:t>o</a:t>
            </a:r>
            <a:r>
              <a:rPr sz="1750" spc="-40" dirty="0">
                <a:latin typeface="Verdana"/>
                <a:cs typeface="Verdana"/>
              </a:rPr>
              <a:t>n</a:t>
            </a:r>
            <a:endParaRPr sz="1750">
              <a:latin typeface="Verdana"/>
              <a:cs typeface="Verdana"/>
            </a:endParaRPr>
          </a:p>
          <a:p>
            <a:pPr marL="1015365" lvl="2" indent="-201930">
              <a:lnSpc>
                <a:spcPct val="100000"/>
              </a:lnSpc>
              <a:spcBef>
                <a:spcPts val="420"/>
              </a:spcBef>
              <a:buClr>
                <a:srgbClr val="ED7C30"/>
              </a:buClr>
              <a:buFont typeface="Wingdings"/>
              <a:buChar char=""/>
              <a:tabLst>
                <a:tab pos="1016000" algn="l"/>
              </a:tabLst>
            </a:pPr>
            <a:r>
              <a:rPr sz="1750" spc="130" dirty="0">
                <a:latin typeface="Verdana"/>
                <a:cs typeface="Verdana"/>
              </a:rPr>
              <a:t>A</a:t>
            </a:r>
            <a:r>
              <a:rPr sz="1750" spc="210" dirty="0">
                <a:latin typeface="Verdana"/>
                <a:cs typeface="Verdana"/>
              </a:rPr>
              <a:t>c</a:t>
            </a:r>
            <a:r>
              <a:rPr sz="1750" spc="-110" dirty="0">
                <a:latin typeface="Verdana"/>
                <a:cs typeface="Verdana"/>
              </a:rPr>
              <a:t>t</a:t>
            </a:r>
            <a:r>
              <a:rPr sz="1750" spc="-125" dirty="0">
                <a:latin typeface="Verdana"/>
                <a:cs typeface="Verdana"/>
              </a:rPr>
              <a:t>i</a:t>
            </a:r>
            <a:r>
              <a:rPr sz="1750" spc="-55" dirty="0">
                <a:latin typeface="Verdana"/>
                <a:cs typeface="Verdana"/>
              </a:rPr>
              <a:t>v</a:t>
            </a:r>
            <a:r>
              <a:rPr sz="1750" spc="-135" dirty="0">
                <a:latin typeface="Verdana"/>
                <a:cs typeface="Verdana"/>
              </a:rPr>
              <a:t>i</a:t>
            </a:r>
            <a:r>
              <a:rPr sz="1750" spc="-110" dirty="0">
                <a:latin typeface="Verdana"/>
                <a:cs typeface="Verdana"/>
              </a:rPr>
              <a:t>t</a:t>
            </a:r>
            <a:r>
              <a:rPr sz="1750" spc="-100" dirty="0">
                <a:latin typeface="Verdana"/>
                <a:cs typeface="Verdana"/>
              </a:rPr>
              <a:t>y</a:t>
            </a:r>
            <a:r>
              <a:rPr sz="1750" spc="-165" dirty="0">
                <a:latin typeface="Verdana"/>
                <a:cs typeface="Verdana"/>
              </a:rPr>
              <a:t> </a:t>
            </a:r>
            <a:r>
              <a:rPr sz="1750" spc="-350" dirty="0">
                <a:latin typeface="Verdana"/>
                <a:cs typeface="Verdana"/>
              </a:rPr>
              <a:t>T</a:t>
            </a:r>
            <a:r>
              <a:rPr sz="1750" spc="-45" dirty="0">
                <a:latin typeface="Verdana"/>
                <a:cs typeface="Verdana"/>
              </a:rPr>
              <a:t>h</a:t>
            </a:r>
            <a:r>
              <a:rPr sz="1750" spc="95" dirty="0">
                <a:latin typeface="Verdana"/>
                <a:cs typeface="Verdana"/>
              </a:rPr>
              <a:t>e</a:t>
            </a:r>
            <a:r>
              <a:rPr sz="1750" spc="90" dirty="0">
                <a:latin typeface="Verdana"/>
                <a:cs typeface="Verdana"/>
              </a:rPr>
              <a:t>o</a:t>
            </a:r>
            <a:r>
              <a:rPr sz="1750" spc="-220" dirty="0">
                <a:latin typeface="Verdana"/>
                <a:cs typeface="Verdana"/>
              </a:rPr>
              <a:t>r</a:t>
            </a:r>
            <a:r>
              <a:rPr sz="1750" spc="-100" dirty="0">
                <a:latin typeface="Verdana"/>
                <a:cs typeface="Verdana"/>
              </a:rPr>
              <a:t>y</a:t>
            </a:r>
            <a:endParaRPr sz="1750">
              <a:latin typeface="Verdana"/>
              <a:cs typeface="Verdana"/>
            </a:endParaRPr>
          </a:p>
          <a:p>
            <a:pPr marL="1015365" lvl="2" indent="-201930">
              <a:lnSpc>
                <a:spcPct val="100000"/>
              </a:lnSpc>
              <a:spcBef>
                <a:spcPts val="430"/>
              </a:spcBef>
              <a:buClr>
                <a:srgbClr val="ED7C30"/>
              </a:buClr>
              <a:buFont typeface="Wingdings"/>
              <a:buChar char=""/>
              <a:tabLst>
                <a:tab pos="1016000" algn="l"/>
              </a:tabLst>
            </a:pPr>
            <a:r>
              <a:rPr sz="1750" spc="-350" dirty="0">
                <a:latin typeface="Verdana"/>
                <a:cs typeface="Verdana"/>
              </a:rPr>
              <a:t>T</a:t>
            </a:r>
            <a:r>
              <a:rPr sz="1750" spc="-45" dirty="0">
                <a:latin typeface="Verdana"/>
                <a:cs typeface="Verdana"/>
              </a:rPr>
              <a:t>h</a:t>
            </a:r>
            <a:r>
              <a:rPr sz="1750" spc="95" dirty="0">
                <a:latin typeface="Verdana"/>
                <a:cs typeface="Verdana"/>
              </a:rPr>
              <a:t>e</a:t>
            </a:r>
            <a:r>
              <a:rPr sz="1750" spc="-60" dirty="0">
                <a:latin typeface="Verdana"/>
                <a:cs typeface="Verdana"/>
              </a:rPr>
              <a:t>m</a:t>
            </a:r>
            <a:r>
              <a:rPr sz="1750" spc="145" dirty="0">
                <a:latin typeface="Verdana"/>
                <a:cs typeface="Verdana"/>
              </a:rPr>
              <a:t>a</a:t>
            </a:r>
            <a:r>
              <a:rPr sz="1750" spc="-110" dirty="0">
                <a:latin typeface="Verdana"/>
                <a:cs typeface="Verdana"/>
              </a:rPr>
              <a:t>ti</a:t>
            </a:r>
            <a:r>
              <a:rPr sz="1750" spc="220" dirty="0">
                <a:latin typeface="Verdana"/>
                <a:cs typeface="Verdana"/>
              </a:rPr>
              <a:t>c</a:t>
            </a:r>
            <a:r>
              <a:rPr sz="1750" spc="-130" dirty="0">
                <a:latin typeface="Verdana"/>
                <a:cs typeface="Verdana"/>
              </a:rPr>
              <a:t> </a:t>
            </a:r>
            <a:r>
              <a:rPr sz="1750" spc="130" dirty="0">
                <a:latin typeface="Verdana"/>
                <a:cs typeface="Verdana"/>
              </a:rPr>
              <a:t>A</a:t>
            </a:r>
            <a:r>
              <a:rPr sz="1750" spc="-45" dirty="0">
                <a:latin typeface="Verdana"/>
                <a:cs typeface="Verdana"/>
              </a:rPr>
              <a:t>n</a:t>
            </a:r>
            <a:r>
              <a:rPr sz="1750" spc="135" dirty="0">
                <a:latin typeface="Verdana"/>
                <a:cs typeface="Verdana"/>
              </a:rPr>
              <a:t>a</a:t>
            </a:r>
            <a:r>
              <a:rPr sz="1750" spc="-125" dirty="0">
                <a:latin typeface="Verdana"/>
                <a:cs typeface="Verdana"/>
              </a:rPr>
              <a:t>l</a:t>
            </a:r>
            <a:r>
              <a:rPr sz="1750" spc="-105" dirty="0">
                <a:latin typeface="Verdana"/>
                <a:cs typeface="Verdana"/>
              </a:rPr>
              <a:t>y</a:t>
            </a:r>
            <a:r>
              <a:rPr sz="1750" spc="-245" dirty="0">
                <a:latin typeface="Verdana"/>
                <a:cs typeface="Verdana"/>
              </a:rPr>
              <a:t>s</a:t>
            </a:r>
            <a:r>
              <a:rPr sz="1750" spc="-125" dirty="0">
                <a:latin typeface="Verdana"/>
                <a:cs typeface="Verdana"/>
              </a:rPr>
              <a:t>i</a:t>
            </a:r>
            <a:r>
              <a:rPr sz="1750" spc="-235" dirty="0">
                <a:latin typeface="Verdana"/>
                <a:cs typeface="Verdana"/>
              </a:rPr>
              <a:t>s</a:t>
            </a:r>
            <a:endParaRPr sz="175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5936615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325" dirty="0"/>
              <a:t>Q</a:t>
            </a:r>
            <a:r>
              <a:rPr sz="3850" spc="-90" dirty="0"/>
              <a:t>u</a:t>
            </a:r>
            <a:r>
              <a:rPr sz="3850" spc="325" dirty="0"/>
              <a:t>a</a:t>
            </a:r>
            <a:r>
              <a:rPr sz="3850" spc="-295" dirty="0"/>
              <a:t>li</a:t>
            </a:r>
            <a:r>
              <a:rPr sz="3850" spc="-215" dirty="0"/>
              <a:t>t</a:t>
            </a:r>
            <a:r>
              <a:rPr sz="3850" spc="325" dirty="0"/>
              <a:t>a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-150" dirty="0"/>
              <a:t>v</a:t>
            </a:r>
            <a:r>
              <a:rPr sz="3850" spc="215" dirty="0"/>
              <a:t>e</a:t>
            </a:r>
            <a:r>
              <a:rPr sz="3850" spc="-325" dirty="0"/>
              <a:t> </a:t>
            </a:r>
            <a:r>
              <a:rPr sz="3850" spc="-95" dirty="0"/>
              <a:t>D</a:t>
            </a:r>
            <a:r>
              <a:rPr sz="3850" spc="325" dirty="0"/>
              <a:t>a</a:t>
            </a:r>
            <a:r>
              <a:rPr sz="3850" spc="-215" dirty="0"/>
              <a:t>t</a:t>
            </a:r>
            <a:r>
              <a:rPr sz="3850" spc="325" dirty="0"/>
              <a:t>a</a:t>
            </a:r>
            <a:r>
              <a:rPr sz="3850" spc="-325" dirty="0"/>
              <a:t> </a:t>
            </a:r>
            <a:r>
              <a:rPr sz="3850" spc="220" dirty="0"/>
              <a:t>A</a:t>
            </a:r>
            <a:r>
              <a:rPr sz="3850" spc="-85" dirty="0"/>
              <a:t>n</a:t>
            </a:r>
            <a:r>
              <a:rPr sz="3850" spc="325" dirty="0"/>
              <a:t>a</a:t>
            </a:r>
            <a:r>
              <a:rPr sz="3850" spc="-295" dirty="0"/>
              <a:t>l</a:t>
            </a:r>
            <a:r>
              <a:rPr sz="3850" spc="-210" dirty="0"/>
              <a:t>y</a:t>
            </a:r>
            <a:r>
              <a:rPr sz="3850" spc="-515" dirty="0"/>
              <a:t>s</a:t>
            </a:r>
            <a:r>
              <a:rPr sz="3850" spc="-295" dirty="0"/>
              <a:t>i</a:t>
            </a:r>
            <a:r>
              <a:rPr sz="3850" spc="-509" dirty="0"/>
              <a:t>s</a:t>
            </a:r>
            <a:endParaRPr sz="38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294635"/>
            <a:ext cx="8107680" cy="38874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30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250" spc="-405" dirty="0">
                <a:latin typeface="Verdana"/>
                <a:cs typeface="Verdana"/>
              </a:rPr>
              <a:t>S</a:t>
            </a:r>
            <a:r>
              <a:rPr sz="2250" spc="150" dirty="0">
                <a:latin typeface="Verdana"/>
                <a:cs typeface="Verdana"/>
              </a:rPr>
              <a:t>p</a:t>
            </a:r>
            <a:r>
              <a:rPr sz="2250" spc="-280" dirty="0">
                <a:latin typeface="Verdana"/>
                <a:cs typeface="Verdana"/>
              </a:rPr>
              <a:t>r</a:t>
            </a:r>
            <a:r>
              <a:rPr sz="2250" spc="130" dirty="0">
                <a:latin typeface="Verdana"/>
                <a:cs typeface="Verdana"/>
              </a:rPr>
              <a:t>e</a:t>
            </a:r>
            <a:r>
              <a:rPr sz="2250" spc="204" dirty="0">
                <a:latin typeface="Verdana"/>
                <a:cs typeface="Verdana"/>
              </a:rPr>
              <a:t>a</a:t>
            </a:r>
            <a:r>
              <a:rPr sz="2250" spc="155" dirty="0">
                <a:latin typeface="Verdana"/>
                <a:cs typeface="Verdana"/>
              </a:rPr>
              <a:t>d</a:t>
            </a:r>
            <a:r>
              <a:rPr sz="2250" spc="-290" dirty="0">
                <a:latin typeface="Verdana"/>
                <a:cs typeface="Verdana"/>
              </a:rPr>
              <a:t>s</a:t>
            </a:r>
            <a:r>
              <a:rPr sz="2250" spc="-35" dirty="0">
                <a:latin typeface="Verdana"/>
                <a:cs typeface="Verdana"/>
              </a:rPr>
              <a:t>h</a:t>
            </a:r>
            <a:r>
              <a:rPr sz="2250" spc="130" dirty="0">
                <a:latin typeface="Verdana"/>
                <a:cs typeface="Verdana"/>
              </a:rPr>
              <a:t>ee</a:t>
            </a:r>
            <a:r>
              <a:rPr sz="2250" spc="-114" dirty="0">
                <a:latin typeface="Verdana"/>
                <a:cs typeface="Verdana"/>
              </a:rPr>
              <a:t>t</a:t>
            </a:r>
            <a:r>
              <a:rPr sz="2250" spc="-160" dirty="0">
                <a:latin typeface="Verdana"/>
                <a:cs typeface="Verdana"/>
              </a:rPr>
              <a:t> </a:t>
            </a:r>
            <a:r>
              <a:rPr sz="2250" spc="-295" dirty="0">
                <a:latin typeface="Verdana"/>
                <a:cs typeface="Verdana"/>
              </a:rPr>
              <a:t>–</a:t>
            </a:r>
            <a:r>
              <a:rPr sz="2250" spc="-155" dirty="0">
                <a:latin typeface="Verdana"/>
                <a:cs typeface="Verdana"/>
              </a:rPr>
              <a:t> </a:t>
            </a:r>
            <a:r>
              <a:rPr sz="2250" spc="-290" dirty="0">
                <a:latin typeface="Verdana"/>
                <a:cs typeface="Verdana"/>
              </a:rPr>
              <a:t>s</a:t>
            </a:r>
            <a:r>
              <a:rPr sz="2250" spc="-155" dirty="0">
                <a:latin typeface="Verdana"/>
                <a:cs typeface="Verdana"/>
              </a:rPr>
              <a:t>i</a:t>
            </a:r>
            <a:r>
              <a:rPr sz="2250" spc="-55" dirty="0">
                <a:latin typeface="Verdana"/>
                <a:cs typeface="Verdana"/>
              </a:rPr>
              <a:t>m</a:t>
            </a:r>
            <a:r>
              <a:rPr sz="2250" spc="150" dirty="0">
                <a:latin typeface="Verdana"/>
                <a:cs typeface="Verdana"/>
              </a:rPr>
              <a:t>p</a:t>
            </a:r>
            <a:r>
              <a:rPr sz="2250" spc="-155" dirty="0">
                <a:latin typeface="Verdana"/>
                <a:cs typeface="Verdana"/>
              </a:rPr>
              <a:t>l</a:t>
            </a:r>
            <a:r>
              <a:rPr sz="2250" spc="140" dirty="0">
                <a:latin typeface="Verdana"/>
                <a:cs typeface="Verdana"/>
              </a:rPr>
              <a:t>e</a:t>
            </a:r>
            <a:r>
              <a:rPr sz="2250" spc="-175" dirty="0">
                <a:latin typeface="Verdana"/>
                <a:cs typeface="Verdana"/>
              </a:rPr>
              <a:t> </a:t>
            </a:r>
            <a:r>
              <a:rPr sz="2250" spc="-110" dirty="0">
                <a:latin typeface="Verdana"/>
                <a:cs typeface="Verdana"/>
              </a:rPr>
              <a:t>t</a:t>
            </a:r>
            <a:r>
              <a:rPr sz="2250" spc="125" dirty="0">
                <a:latin typeface="Verdana"/>
                <a:cs typeface="Verdana"/>
              </a:rPr>
              <a:t>o</a:t>
            </a:r>
            <a:r>
              <a:rPr sz="2250" spc="-175" dirty="0">
                <a:latin typeface="Verdana"/>
                <a:cs typeface="Verdana"/>
              </a:rPr>
              <a:t> </a:t>
            </a:r>
            <a:r>
              <a:rPr sz="2250" spc="-35" dirty="0">
                <a:latin typeface="Verdana"/>
                <a:cs typeface="Verdana"/>
              </a:rPr>
              <a:t>u</a:t>
            </a:r>
            <a:r>
              <a:rPr sz="2250" spc="-290" dirty="0">
                <a:latin typeface="Verdana"/>
                <a:cs typeface="Verdana"/>
              </a:rPr>
              <a:t>s</a:t>
            </a:r>
            <a:r>
              <a:rPr sz="2250" spc="130" dirty="0">
                <a:latin typeface="Verdana"/>
                <a:cs typeface="Verdana"/>
              </a:rPr>
              <a:t>e</a:t>
            </a:r>
            <a:r>
              <a:rPr sz="2250" spc="-190" dirty="0">
                <a:latin typeface="Verdana"/>
                <a:cs typeface="Verdana"/>
              </a:rPr>
              <a:t>,</a:t>
            </a:r>
            <a:r>
              <a:rPr sz="2250" spc="-165" dirty="0">
                <a:latin typeface="Verdana"/>
                <a:cs typeface="Verdana"/>
              </a:rPr>
              <a:t> </a:t>
            </a:r>
            <a:r>
              <a:rPr sz="2250" spc="150" dirty="0">
                <a:latin typeface="Verdana"/>
                <a:cs typeface="Verdana"/>
              </a:rPr>
              <a:t>b</a:t>
            </a:r>
            <a:r>
              <a:rPr sz="2250" spc="204" dirty="0">
                <a:latin typeface="Verdana"/>
                <a:cs typeface="Verdana"/>
              </a:rPr>
              <a:t>a</a:t>
            </a:r>
            <a:r>
              <a:rPr sz="2250" spc="-290" dirty="0">
                <a:latin typeface="Verdana"/>
                <a:cs typeface="Verdana"/>
              </a:rPr>
              <a:t>s</a:t>
            </a:r>
            <a:r>
              <a:rPr sz="2250" spc="-155" dirty="0">
                <a:latin typeface="Verdana"/>
                <a:cs typeface="Verdana"/>
              </a:rPr>
              <a:t>i</a:t>
            </a:r>
            <a:r>
              <a:rPr sz="2250" spc="300" dirty="0">
                <a:latin typeface="Verdana"/>
                <a:cs typeface="Verdana"/>
              </a:rPr>
              <a:t>c</a:t>
            </a:r>
            <a:r>
              <a:rPr sz="2250" spc="-170" dirty="0">
                <a:latin typeface="Verdana"/>
                <a:cs typeface="Verdana"/>
              </a:rPr>
              <a:t> </a:t>
            </a:r>
            <a:r>
              <a:rPr sz="2250" spc="130" dirty="0">
                <a:latin typeface="Verdana"/>
                <a:cs typeface="Verdana"/>
              </a:rPr>
              <a:t>g</a:t>
            </a:r>
            <a:r>
              <a:rPr sz="2250" spc="-280" dirty="0">
                <a:latin typeface="Verdana"/>
                <a:cs typeface="Verdana"/>
              </a:rPr>
              <a:t>r</a:t>
            </a:r>
            <a:r>
              <a:rPr sz="2250" spc="204" dirty="0">
                <a:latin typeface="Verdana"/>
                <a:cs typeface="Verdana"/>
              </a:rPr>
              <a:t>a</a:t>
            </a:r>
            <a:r>
              <a:rPr sz="2250" spc="150" dirty="0">
                <a:latin typeface="Verdana"/>
                <a:cs typeface="Verdana"/>
              </a:rPr>
              <a:t>p</a:t>
            </a:r>
            <a:r>
              <a:rPr sz="2250" spc="-35" dirty="0">
                <a:latin typeface="Verdana"/>
                <a:cs typeface="Verdana"/>
              </a:rPr>
              <a:t>h</a:t>
            </a:r>
            <a:r>
              <a:rPr sz="2250" spc="-290" dirty="0">
                <a:latin typeface="Verdana"/>
                <a:cs typeface="Verdana"/>
              </a:rPr>
              <a:t>s</a:t>
            </a:r>
            <a:endParaRPr sz="22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ED7C30"/>
              </a:buClr>
              <a:buFont typeface="Wingdings"/>
              <a:buChar char=""/>
            </a:pPr>
            <a:endParaRPr sz="225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250" spc="-405" dirty="0">
                <a:latin typeface="Verdana"/>
                <a:cs typeface="Verdana"/>
              </a:rPr>
              <a:t>S</a:t>
            </a:r>
            <a:r>
              <a:rPr sz="2250" spc="-110" dirty="0">
                <a:latin typeface="Verdana"/>
                <a:cs typeface="Verdana"/>
              </a:rPr>
              <a:t>t</a:t>
            </a:r>
            <a:r>
              <a:rPr sz="2250" spc="204" dirty="0">
                <a:latin typeface="Verdana"/>
                <a:cs typeface="Verdana"/>
              </a:rPr>
              <a:t>a</a:t>
            </a:r>
            <a:r>
              <a:rPr sz="2250" spc="-110" dirty="0">
                <a:latin typeface="Verdana"/>
                <a:cs typeface="Verdana"/>
              </a:rPr>
              <a:t>t</a:t>
            </a:r>
            <a:r>
              <a:rPr sz="2250" spc="-155" dirty="0">
                <a:latin typeface="Verdana"/>
                <a:cs typeface="Verdana"/>
              </a:rPr>
              <a:t>i</a:t>
            </a:r>
            <a:r>
              <a:rPr sz="2250" spc="-290" dirty="0">
                <a:latin typeface="Verdana"/>
                <a:cs typeface="Verdana"/>
              </a:rPr>
              <a:t>s</a:t>
            </a:r>
            <a:r>
              <a:rPr sz="2250" spc="-120" dirty="0">
                <a:latin typeface="Verdana"/>
                <a:cs typeface="Verdana"/>
              </a:rPr>
              <a:t>t</a:t>
            </a:r>
            <a:r>
              <a:rPr sz="2250" spc="-170" dirty="0">
                <a:latin typeface="Verdana"/>
                <a:cs typeface="Verdana"/>
              </a:rPr>
              <a:t>i</a:t>
            </a:r>
            <a:r>
              <a:rPr sz="2250" spc="300" dirty="0">
                <a:latin typeface="Verdana"/>
                <a:cs typeface="Verdana"/>
              </a:rPr>
              <a:t>c</a:t>
            </a:r>
            <a:r>
              <a:rPr sz="2250" spc="204" dirty="0">
                <a:latin typeface="Verdana"/>
                <a:cs typeface="Verdana"/>
              </a:rPr>
              <a:t>a</a:t>
            </a:r>
            <a:r>
              <a:rPr sz="2250" spc="-165" dirty="0">
                <a:latin typeface="Verdana"/>
                <a:cs typeface="Verdana"/>
              </a:rPr>
              <a:t>l</a:t>
            </a:r>
            <a:r>
              <a:rPr sz="2250" spc="-195" dirty="0">
                <a:latin typeface="Verdana"/>
                <a:cs typeface="Verdana"/>
              </a:rPr>
              <a:t> </a:t>
            </a:r>
            <a:r>
              <a:rPr sz="2250" spc="150" dirty="0">
                <a:latin typeface="Verdana"/>
                <a:cs typeface="Verdana"/>
              </a:rPr>
              <a:t>p</a:t>
            </a:r>
            <a:r>
              <a:rPr sz="2250" spc="204" dirty="0">
                <a:latin typeface="Verdana"/>
                <a:cs typeface="Verdana"/>
              </a:rPr>
              <a:t>a</a:t>
            </a:r>
            <a:r>
              <a:rPr sz="2250" spc="300" dirty="0">
                <a:latin typeface="Verdana"/>
                <a:cs typeface="Verdana"/>
              </a:rPr>
              <a:t>c</a:t>
            </a:r>
            <a:r>
              <a:rPr sz="2250" spc="-195" dirty="0">
                <a:latin typeface="Verdana"/>
                <a:cs typeface="Verdana"/>
              </a:rPr>
              <a:t>k</a:t>
            </a:r>
            <a:r>
              <a:rPr sz="2250" spc="204" dirty="0">
                <a:latin typeface="Verdana"/>
                <a:cs typeface="Verdana"/>
              </a:rPr>
              <a:t>a</a:t>
            </a:r>
            <a:r>
              <a:rPr sz="2250" spc="130" dirty="0">
                <a:latin typeface="Verdana"/>
                <a:cs typeface="Verdana"/>
              </a:rPr>
              <a:t>ge</a:t>
            </a:r>
            <a:r>
              <a:rPr sz="2250" spc="-290" dirty="0">
                <a:latin typeface="Verdana"/>
                <a:cs typeface="Verdana"/>
              </a:rPr>
              <a:t>s</a:t>
            </a:r>
            <a:endParaRPr sz="225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40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180" dirty="0">
                <a:latin typeface="Verdana"/>
                <a:cs typeface="Verdana"/>
              </a:rPr>
              <a:t>.</a:t>
            </a:r>
            <a:r>
              <a:rPr sz="1900" spc="110" dirty="0">
                <a:latin typeface="Verdana"/>
                <a:cs typeface="Verdana"/>
              </a:rPr>
              <a:t>g</a:t>
            </a:r>
            <a:r>
              <a:rPr sz="1900" spc="-160" dirty="0">
                <a:latin typeface="Verdana"/>
                <a:cs typeface="Verdana"/>
              </a:rPr>
              <a:t>.</a:t>
            </a:r>
            <a:r>
              <a:rPr sz="1900" spc="-125" dirty="0">
                <a:latin typeface="Verdana"/>
                <a:cs typeface="Verdana"/>
              </a:rPr>
              <a:t> </a:t>
            </a:r>
            <a:r>
              <a:rPr sz="1900" spc="-345" dirty="0">
                <a:latin typeface="Verdana"/>
                <a:cs typeface="Verdana"/>
              </a:rPr>
              <a:t>S</a:t>
            </a:r>
            <a:r>
              <a:rPr sz="1900" spc="-10" dirty="0">
                <a:latin typeface="Verdana"/>
                <a:cs typeface="Verdana"/>
              </a:rPr>
              <a:t>P</a:t>
            </a:r>
            <a:r>
              <a:rPr sz="1900" spc="-345" dirty="0">
                <a:latin typeface="Verdana"/>
                <a:cs typeface="Verdana"/>
              </a:rPr>
              <a:t>S</a:t>
            </a:r>
            <a:r>
              <a:rPr sz="1900" spc="-340" dirty="0">
                <a:latin typeface="Verdana"/>
                <a:cs typeface="Verdana"/>
              </a:rPr>
              <a:t>S</a:t>
            </a:r>
            <a:endParaRPr sz="19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ED7C30"/>
              </a:buClr>
              <a:buFont typeface="Wingdings"/>
              <a:buChar char=""/>
            </a:pPr>
            <a:endParaRPr sz="190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spcBef>
                <a:spcPts val="5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250" spc="220" dirty="0">
                <a:latin typeface="Verdana"/>
                <a:cs typeface="Verdana"/>
              </a:rPr>
              <a:t>Q</a:t>
            </a:r>
            <a:r>
              <a:rPr sz="2250" spc="-35" dirty="0">
                <a:latin typeface="Verdana"/>
                <a:cs typeface="Verdana"/>
              </a:rPr>
              <a:t>u</a:t>
            </a:r>
            <a:r>
              <a:rPr sz="2250" spc="204" dirty="0">
                <a:latin typeface="Verdana"/>
                <a:cs typeface="Verdana"/>
              </a:rPr>
              <a:t>a</a:t>
            </a:r>
            <a:r>
              <a:rPr sz="2250" spc="-155" dirty="0">
                <a:latin typeface="Verdana"/>
                <a:cs typeface="Verdana"/>
              </a:rPr>
              <a:t>li</a:t>
            </a:r>
            <a:r>
              <a:rPr sz="2250" spc="-120" dirty="0">
                <a:latin typeface="Verdana"/>
                <a:cs typeface="Verdana"/>
              </a:rPr>
              <a:t>t</a:t>
            </a:r>
            <a:r>
              <a:rPr sz="2250" spc="195" dirty="0">
                <a:latin typeface="Verdana"/>
                <a:cs typeface="Verdana"/>
              </a:rPr>
              <a:t>a</a:t>
            </a:r>
            <a:r>
              <a:rPr sz="2250" spc="-120" dirty="0">
                <a:latin typeface="Verdana"/>
                <a:cs typeface="Verdana"/>
              </a:rPr>
              <a:t>t</a:t>
            </a:r>
            <a:r>
              <a:rPr sz="2250" spc="-155" dirty="0">
                <a:latin typeface="Verdana"/>
                <a:cs typeface="Verdana"/>
              </a:rPr>
              <a:t>i</a:t>
            </a:r>
            <a:r>
              <a:rPr sz="2250" spc="-75" dirty="0">
                <a:latin typeface="Verdana"/>
                <a:cs typeface="Verdana"/>
              </a:rPr>
              <a:t>v</a:t>
            </a:r>
            <a:r>
              <a:rPr sz="2250" spc="140" dirty="0">
                <a:latin typeface="Verdana"/>
                <a:cs typeface="Verdana"/>
              </a:rPr>
              <a:t>e</a:t>
            </a:r>
            <a:r>
              <a:rPr sz="2250" spc="-200" dirty="0">
                <a:latin typeface="Verdana"/>
                <a:cs typeface="Verdana"/>
              </a:rPr>
              <a:t> </a:t>
            </a:r>
            <a:r>
              <a:rPr sz="2250" spc="155" dirty="0">
                <a:latin typeface="Verdana"/>
                <a:cs typeface="Verdana"/>
              </a:rPr>
              <a:t>d</a:t>
            </a:r>
            <a:r>
              <a:rPr sz="2250" spc="204" dirty="0">
                <a:latin typeface="Verdana"/>
                <a:cs typeface="Verdana"/>
              </a:rPr>
              <a:t>a</a:t>
            </a:r>
            <a:r>
              <a:rPr sz="2250" spc="-110" dirty="0">
                <a:latin typeface="Verdana"/>
                <a:cs typeface="Verdana"/>
              </a:rPr>
              <a:t>t</a:t>
            </a:r>
            <a:r>
              <a:rPr sz="2250" spc="204" dirty="0">
                <a:latin typeface="Verdana"/>
                <a:cs typeface="Verdana"/>
              </a:rPr>
              <a:t>a</a:t>
            </a:r>
            <a:r>
              <a:rPr sz="2250" spc="-180" dirty="0">
                <a:latin typeface="Verdana"/>
                <a:cs typeface="Verdana"/>
              </a:rPr>
              <a:t> </a:t>
            </a:r>
            <a:r>
              <a:rPr sz="2250" spc="204" dirty="0">
                <a:latin typeface="Verdana"/>
                <a:cs typeface="Verdana"/>
              </a:rPr>
              <a:t>a</a:t>
            </a:r>
            <a:r>
              <a:rPr sz="2250" spc="-35" dirty="0">
                <a:latin typeface="Verdana"/>
                <a:cs typeface="Verdana"/>
              </a:rPr>
              <a:t>n</a:t>
            </a:r>
            <a:r>
              <a:rPr sz="2250" spc="204" dirty="0">
                <a:latin typeface="Verdana"/>
                <a:cs typeface="Verdana"/>
              </a:rPr>
              <a:t>a</a:t>
            </a:r>
            <a:r>
              <a:rPr sz="2250" spc="-155" dirty="0">
                <a:latin typeface="Verdana"/>
                <a:cs typeface="Verdana"/>
              </a:rPr>
              <a:t>l</a:t>
            </a:r>
            <a:r>
              <a:rPr sz="2250" spc="-110" dirty="0">
                <a:latin typeface="Verdana"/>
                <a:cs typeface="Verdana"/>
              </a:rPr>
              <a:t>y</a:t>
            </a:r>
            <a:r>
              <a:rPr sz="2250" spc="-290" dirty="0">
                <a:latin typeface="Verdana"/>
                <a:cs typeface="Verdana"/>
              </a:rPr>
              <a:t>s</a:t>
            </a:r>
            <a:r>
              <a:rPr sz="2250" spc="-155" dirty="0">
                <a:latin typeface="Verdana"/>
                <a:cs typeface="Verdana"/>
              </a:rPr>
              <a:t>i</a:t>
            </a:r>
            <a:r>
              <a:rPr sz="2250" spc="-290" dirty="0">
                <a:latin typeface="Verdana"/>
                <a:cs typeface="Verdana"/>
              </a:rPr>
              <a:t>s</a:t>
            </a:r>
            <a:r>
              <a:rPr sz="2250" spc="-180" dirty="0">
                <a:latin typeface="Verdana"/>
                <a:cs typeface="Verdana"/>
              </a:rPr>
              <a:t> </a:t>
            </a:r>
            <a:r>
              <a:rPr sz="2250" spc="-110" dirty="0">
                <a:latin typeface="Verdana"/>
                <a:cs typeface="Verdana"/>
              </a:rPr>
              <a:t>t</a:t>
            </a:r>
            <a:r>
              <a:rPr sz="2250" spc="120" dirty="0">
                <a:latin typeface="Verdana"/>
                <a:cs typeface="Verdana"/>
              </a:rPr>
              <a:t>oo</a:t>
            </a:r>
            <a:r>
              <a:rPr sz="2250" spc="-155" dirty="0">
                <a:latin typeface="Verdana"/>
                <a:cs typeface="Verdana"/>
              </a:rPr>
              <a:t>l</a:t>
            </a:r>
            <a:r>
              <a:rPr sz="2250" spc="-290" dirty="0">
                <a:latin typeface="Verdana"/>
                <a:cs typeface="Verdana"/>
              </a:rPr>
              <a:t>s</a:t>
            </a:r>
            <a:endParaRPr sz="225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3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1900" spc="240" dirty="0">
                <a:latin typeface="Verdana"/>
                <a:cs typeface="Verdana"/>
              </a:rPr>
              <a:t>C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110" dirty="0">
                <a:latin typeface="Verdana"/>
                <a:cs typeface="Verdana"/>
              </a:rPr>
              <a:t>g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235" dirty="0">
                <a:latin typeface="Verdana"/>
                <a:cs typeface="Verdana"/>
              </a:rPr>
              <a:t>r</a:t>
            </a:r>
            <a:r>
              <a:rPr sz="1900" spc="-130" dirty="0">
                <a:latin typeface="Verdana"/>
                <a:cs typeface="Verdana"/>
              </a:rPr>
              <a:t>i</a:t>
            </a:r>
            <a:r>
              <a:rPr sz="1900" spc="-185" dirty="0">
                <a:latin typeface="Verdana"/>
                <a:cs typeface="Verdana"/>
              </a:rPr>
              <a:t>z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105" dirty="0">
                <a:latin typeface="Verdana"/>
                <a:cs typeface="Verdana"/>
              </a:rPr>
              <a:t>t</a:t>
            </a:r>
            <a:r>
              <a:rPr sz="1900" spc="-130" dirty="0">
                <a:latin typeface="Verdana"/>
                <a:cs typeface="Verdana"/>
              </a:rPr>
              <a:t>i</a:t>
            </a:r>
            <a:r>
              <a:rPr sz="1900" spc="105" dirty="0">
                <a:latin typeface="Verdana"/>
                <a:cs typeface="Verdana"/>
              </a:rPr>
              <a:t>o</a:t>
            </a:r>
            <a:r>
              <a:rPr sz="1900" spc="-25" dirty="0">
                <a:latin typeface="Verdana"/>
                <a:cs typeface="Verdana"/>
              </a:rPr>
              <a:t>n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30" dirty="0">
                <a:latin typeface="Verdana"/>
                <a:cs typeface="Verdana"/>
              </a:rPr>
              <a:t>n</a:t>
            </a:r>
            <a:r>
              <a:rPr sz="1900" spc="135" dirty="0">
                <a:latin typeface="Verdana"/>
                <a:cs typeface="Verdana"/>
              </a:rPr>
              <a:t>d</a:t>
            </a:r>
            <a:r>
              <a:rPr sz="1900" spc="-145" dirty="0">
                <a:latin typeface="Verdana"/>
                <a:cs typeface="Verdana"/>
              </a:rPr>
              <a:t> </a:t>
            </a:r>
            <a:r>
              <a:rPr sz="1900" spc="-90" dirty="0">
                <a:latin typeface="Verdana"/>
                <a:cs typeface="Verdana"/>
              </a:rPr>
              <a:t>t</a:t>
            </a:r>
            <a:r>
              <a:rPr sz="1900" spc="-30" dirty="0">
                <a:latin typeface="Verdana"/>
                <a:cs typeface="Verdana"/>
              </a:rPr>
              <a:t>h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45" dirty="0">
                <a:latin typeface="Verdana"/>
                <a:cs typeface="Verdana"/>
              </a:rPr>
              <a:t>m</a:t>
            </a:r>
            <a:r>
              <a:rPr sz="1900" spc="120" dirty="0">
                <a:latin typeface="Verdana"/>
                <a:cs typeface="Verdana"/>
              </a:rPr>
              <a:t>e</a:t>
            </a:r>
            <a:r>
              <a:rPr sz="1900" spc="-235" dirty="0">
                <a:latin typeface="Verdana"/>
                <a:cs typeface="Verdana"/>
              </a:rPr>
              <a:t>-</a:t>
            </a:r>
            <a:r>
              <a:rPr sz="1900" spc="130" dirty="0">
                <a:latin typeface="Verdana"/>
                <a:cs typeface="Verdana"/>
              </a:rPr>
              <a:t>b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250" dirty="0">
                <a:latin typeface="Verdana"/>
                <a:cs typeface="Verdana"/>
              </a:rPr>
              <a:t>s</a:t>
            </a:r>
            <a:r>
              <a:rPr sz="1900" spc="110" dirty="0">
                <a:latin typeface="Verdana"/>
                <a:cs typeface="Verdana"/>
              </a:rPr>
              <a:t>e</a:t>
            </a:r>
            <a:r>
              <a:rPr sz="1900" spc="135" dirty="0">
                <a:latin typeface="Verdana"/>
                <a:cs typeface="Verdana"/>
              </a:rPr>
              <a:t>d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30" dirty="0">
                <a:latin typeface="Verdana"/>
                <a:cs typeface="Verdana"/>
              </a:rPr>
              <a:t>n</a:t>
            </a:r>
            <a:r>
              <a:rPr sz="1900" spc="175" dirty="0">
                <a:latin typeface="Verdana"/>
                <a:cs typeface="Verdana"/>
              </a:rPr>
              <a:t>a</a:t>
            </a:r>
            <a:r>
              <a:rPr sz="1900" spc="-130" dirty="0">
                <a:latin typeface="Verdana"/>
                <a:cs typeface="Verdana"/>
              </a:rPr>
              <a:t>l</a:t>
            </a:r>
            <a:r>
              <a:rPr sz="1900" spc="-85" dirty="0">
                <a:latin typeface="Verdana"/>
                <a:cs typeface="Verdana"/>
              </a:rPr>
              <a:t>y</a:t>
            </a:r>
            <a:r>
              <a:rPr sz="1900" spc="-260" dirty="0">
                <a:latin typeface="Verdana"/>
                <a:cs typeface="Verdana"/>
              </a:rPr>
              <a:t>s</a:t>
            </a:r>
            <a:r>
              <a:rPr sz="1900" spc="-130" dirty="0">
                <a:latin typeface="Verdana"/>
                <a:cs typeface="Verdana"/>
              </a:rPr>
              <a:t>i</a:t>
            </a:r>
            <a:r>
              <a:rPr sz="1900" spc="-240" dirty="0">
                <a:latin typeface="Verdana"/>
                <a:cs typeface="Verdana"/>
              </a:rPr>
              <a:t>s</a:t>
            </a:r>
            <a:endParaRPr sz="19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3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1900" dirty="0">
                <a:latin typeface="Verdana"/>
                <a:cs typeface="Verdana"/>
              </a:rPr>
              <a:t>Quantitative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65" dirty="0">
                <a:latin typeface="Verdana"/>
                <a:cs typeface="Verdana"/>
              </a:rPr>
              <a:t>analysis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20" dirty="0">
                <a:latin typeface="Verdana"/>
                <a:cs typeface="Verdana"/>
              </a:rPr>
              <a:t>of</a:t>
            </a:r>
            <a:r>
              <a:rPr sz="1900" spc="-135" dirty="0">
                <a:latin typeface="Verdana"/>
                <a:cs typeface="Verdana"/>
              </a:rPr>
              <a:t> </a:t>
            </a:r>
            <a:r>
              <a:rPr sz="1900" spc="-30" dirty="0">
                <a:latin typeface="Verdana"/>
                <a:cs typeface="Verdana"/>
              </a:rPr>
              <a:t>rich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-20" dirty="0">
                <a:latin typeface="Verdana"/>
                <a:cs typeface="Verdana"/>
              </a:rPr>
              <a:t>text-based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-65" dirty="0">
                <a:latin typeface="Verdana"/>
                <a:cs typeface="Verdana"/>
              </a:rPr>
              <a:t>or</a:t>
            </a:r>
            <a:r>
              <a:rPr sz="1900" spc="-125" dirty="0">
                <a:latin typeface="Verdana"/>
                <a:cs typeface="Verdana"/>
              </a:rPr>
              <a:t> </a:t>
            </a:r>
            <a:r>
              <a:rPr sz="1900" spc="-20" dirty="0">
                <a:latin typeface="Verdana"/>
                <a:cs typeface="Verdana"/>
              </a:rPr>
              <a:t>multimedia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100" dirty="0">
                <a:latin typeface="Verdana"/>
                <a:cs typeface="Verdana"/>
              </a:rPr>
              <a:t>data</a:t>
            </a:r>
            <a:endParaRPr sz="19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770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1900" spc="-20" dirty="0">
                <a:latin typeface="Verdana"/>
                <a:cs typeface="Verdana"/>
              </a:rPr>
              <a:t>Example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25" dirty="0">
                <a:latin typeface="Verdana"/>
                <a:cs typeface="Verdana"/>
              </a:rPr>
              <a:t>software</a:t>
            </a:r>
            <a:r>
              <a:rPr sz="1900" spc="-160" dirty="0">
                <a:latin typeface="Verdana"/>
                <a:cs typeface="Verdana"/>
              </a:rPr>
              <a:t> </a:t>
            </a:r>
            <a:r>
              <a:rPr sz="1900" spc="-60" dirty="0">
                <a:latin typeface="Verdana"/>
                <a:cs typeface="Verdana"/>
              </a:rPr>
              <a:t>for</a:t>
            </a:r>
            <a:r>
              <a:rPr sz="1900" spc="-130" dirty="0">
                <a:latin typeface="Verdana"/>
                <a:cs typeface="Verdana"/>
              </a:rPr>
              <a:t> </a:t>
            </a:r>
            <a:r>
              <a:rPr sz="1900" spc="-10" dirty="0">
                <a:latin typeface="Verdana"/>
                <a:cs typeface="Verdana"/>
              </a:rPr>
              <a:t>qualitative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100" dirty="0">
                <a:latin typeface="Verdana"/>
                <a:cs typeface="Verdana"/>
              </a:rPr>
              <a:t>data</a:t>
            </a:r>
            <a:r>
              <a:rPr sz="1900" spc="-140" dirty="0">
                <a:latin typeface="Verdana"/>
                <a:cs typeface="Verdana"/>
              </a:rPr>
              <a:t> </a:t>
            </a:r>
            <a:r>
              <a:rPr sz="1900" spc="-95" dirty="0">
                <a:latin typeface="Verdana"/>
                <a:cs typeface="Verdana"/>
              </a:rPr>
              <a:t>analysis:</a:t>
            </a:r>
            <a:endParaRPr sz="1900">
              <a:latin typeface="Verdana"/>
              <a:cs typeface="Verdana"/>
            </a:endParaRPr>
          </a:p>
          <a:p>
            <a:pPr marL="1416050" lvl="2" indent="-201930">
              <a:lnSpc>
                <a:spcPct val="100000"/>
              </a:lnSpc>
              <a:spcBef>
                <a:spcPts val="55"/>
              </a:spcBef>
              <a:buClr>
                <a:srgbClr val="ED7C30"/>
              </a:buClr>
              <a:buFont typeface="Wingdings"/>
              <a:buChar char=""/>
              <a:tabLst>
                <a:tab pos="1416685" algn="l"/>
              </a:tabLst>
            </a:pPr>
            <a:r>
              <a:rPr sz="1450" spc="-10" dirty="0">
                <a:latin typeface="Verdana"/>
                <a:cs typeface="Verdana"/>
              </a:rPr>
              <a:t>Nvivo</a:t>
            </a:r>
            <a:endParaRPr sz="1450">
              <a:latin typeface="Verdana"/>
              <a:cs typeface="Verdana"/>
            </a:endParaRPr>
          </a:p>
          <a:p>
            <a:pPr marL="1416050" lvl="2" indent="-201930">
              <a:lnSpc>
                <a:spcPct val="100000"/>
              </a:lnSpc>
              <a:spcBef>
                <a:spcPts val="45"/>
              </a:spcBef>
              <a:buClr>
                <a:srgbClr val="ED7C30"/>
              </a:buClr>
              <a:buFont typeface="Wingdings"/>
              <a:buChar char=""/>
              <a:tabLst>
                <a:tab pos="1416685" algn="l"/>
              </a:tabLst>
            </a:pPr>
            <a:r>
              <a:rPr sz="1450" spc="-50" dirty="0">
                <a:latin typeface="Verdana"/>
                <a:cs typeface="Verdana"/>
              </a:rPr>
              <a:t>Atlas.ti</a:t>
            </a:r>
            <a:endParaRPr sz="1450">
              <a:latin typeface="Verdana"/>
              <a:cs typeface="Verdana"/>
            </a:endParaRPr>
          </a:p>
          <a:p>
            <a:pPr marL="1615440" marR="5080" lvl="2" indent="-401320">
              <a:lnSpc>
                <a:spcPct val="102800"/>
              </a:lnSpc>
              <a:buClr>
                <a:srgbClr val="ED7C30"/>
              </a:buClr>
              <a:buFont typeface="Wingdings"/>
              <a:buChar char=""/>
              <a:tabLst>
                <a:tab pos="1416685" algn="l"/>
              </a:tabLst>
            </a:pPr>
            <a:r>
              <a:rPr sz="1450" spc="55" dirty="0">
                <a:latin typeface="Verdana"/>
                <a:cs typeface="Verdana"/>
              </a:rPr>
              <a:t>CAQDAS </a:t>
            </a:r>
            <a:r>
              <a:rPr sz="1450" spc="-10" dirty="0">
                <a:latin typeface="Verdana"/>
                <a:cs typeface="Verdana"/>
              </a:rPr>
              <a:t>Networking </a:t>
            </a:r>
            <a:r>
              <a:rPr sz="1450" spc="-20" dirty="0">
                <a:latin typeface="Verdana"/>
                <a:cs typeface="Verdana"/>
              </a:rPr>
              <a:t>Project, </a:t>
            </a:r>
            <a:r>
              <a:rPr sz="1450" spc="55" dirty="0">
                <a:latin typeface="Verdana"/>
                <a:cs typeface="Verdana"/>
              </a:rPr>
              <a:t>based </a:t>
            </a:r>
            <a:r>
              <a:rPr sz="1450" spc="35" dirty="0">
                <a:latin typeface="Verdana"/>
                <a:cs typeface="Verdana"/>
              </a:rPr>
              <a:t>at </a:t>
            </a:r>
            <a:r>
              <a:rPr sz="1450" spc="5" dirty="0">
                <a:latin typeface="Verdana"/>
                <a:cs typeface="Verdana"/>
              </a:rPr>
              <a:t>the </a:t>
            </a:r>
            <a:r>
              <a:rPr sz="1450" spc="-70" dirty="0">
                <a:latin typeface="Verdana"/>
                <a:cs typeface="Verdana"/>
              </a:rPr>
              <a:t>University </a:t>
            </a:r>
            <a:r>
              <a:rPr sz="1450" spc="20" dirty="0">
                <a:latin typeface="Verdana"/>
                <a:cs typeface="Verdana"/>
              </a:rPr>
              <a:t>of </a:t>
            </a:r>
            <a:r>
              <a:rPr sz="1450" spc="-100" dirty="0">
                <a:latin typeface="Verdana"/>
                <a:cs typeface="Verdana"/>
              </a:rPr>
              <a:t>Surrey </a:t>
            </a:r>
            <a:r>
              <a:rPr sz="1450" spc="-95" dirty="0">
                <a:solidFill>
                  <a:srgbClr val="0562C1"/>
                </a:solidFill>
                <a:latin typeface="Verdana"/>
                <a:cs typeface="Verdana"/>
              </a:rPr>
              <a:t> </a:t>
            </a:r>
            <a:r>
              <a:rPr sz="1450" u="sng" spc="-5" dirty="0">
                <a:solidFill>
                  <a:srgbClr val="0562C1"/>
                </a:solidFill>
                <a:uFill>
                  <a:solidFill>
                    <a:srgbClr val="0462C0"/>
                  </a:solidFill>
                </a:uFill>
                <a:latin typeface="Verdana"/>
                <a:cs typeface="Verdana"/>
                <a:hlinkClick r:id="rId2"/>
              </a:rPr>
              <a:t>http://www.surrey.ac.uk/sociology/research/researchcentres/caqdas/</a:t>
            </a:r>
            <a:endParaRPr sz="145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7065645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-735" dirty="0"/>
              <a:t>T</a:t>
            </a:r>
            <a:r>
              <a:rPr sz="3850" spc="190" dirty="0"/>
              <a:t>oo</a:t>
            </a:r>
            <a:r>
              <a:rPr sz="3850" spc="-295" dirty="0"/>
              <a:t>l</a:t>
            </a:r>
            <a:r>
              <a:rPr sz="3850" spc="-509" dirty="0"/>
              <a:t>s</a:t>
            </a:r>
            <a:r>
              <a:rPr sz="3850" spc="-310" dirty="0"/>
              <a:t> </a:t>
            </a:r>
            <a:r>
              <a:rPr sz="3850" spc="-215" dirty="0"/>
              <a:t>t</a:t>
            </a:r>
            <a:r>
              <a:rPr sz="3850" spc="190" dirty="0"/>
              <a:t>o</a:t>
            </a:r>
            <a:r>
              <a:rPr sz="3850" spc="-310" dirty="0"/>
              <a:t> </a:t>
            </a:r>
            <a:r>
              <a:rPr sz="3850" spc="-715" dirty="0"/>
              <a:t>S</a:t>
            </a:r>
            <a:r>
              <a:rPr sz="3850" spc="-90" dirty="0"/>
              <a:t>u</a:t>
            </a:r>
            <a:r>
              <a:rPr sz="3850" spc="235" dirty="0"/>
              <a:t>pp</a:t>
            </a:r>
            <a:r>
              <a:rPr sz="3850" spc="190" dirty="0"/>
              <a:t>o</a:t>
            </a:r>
            <a:r>
              <a:rPr sz="3850" spc="-495" dirty="0"/>
              <a:t>r</a:t>
            </a:r>
            <a:r>
              <a:rPr sz="3850" spc="-210" dirty="0"/>
              <a:t>t</a:t>
            </a:r>
            <a:r>
              <a:rPr sz="3850" spc="-325" dirty="0"/>
              <a:t> </a:t>
            </a:r>
            <a:r>
              <a:rPr sz="3850" spc="-95" dirty="0"/>
              <a:t>D</a:t>
            </a:r>
            <a:r>
              <a:rPr sz="3850" spc="325" dirty="0"/>
              <a:t>a</a:t>
            </a:r>
            <a:r>
              <a:rPr sz="3850" spc="-215" dirty="0"/>
              <a:t>t</a:t>
            </a:r>
            <a:r>
              <a:rPr sz="3850" spc="325" dirty="0"/>
              <a:t>a</a:t>
            </a:r>
            <a:r>
              <a:rPr sz="3850" spc="-335" dirty="0"/>
              <a:t> </a:t>
            </a:r>
            <a:r>
              <a:rPr sz="3850" spc="220" dirty="0"/>
              <a:t>A</a:t>
            </a:r>
            <a:r>
              <a:rPr sz="3850" spc="-85" dirty="0"/>
              <a:t>n</a:t>
            </a:r>
            <a:r>
              <a:rPr sz="3850" spc="325" dirty="0"/>
              <a:t>a</a:t>
            </a:r>
            <a:r>
              <a:rPr sz="3850" spc="-295" dirty="0"/>
              <a:t>l</a:t>
            </a:r>
            <a:r>
              <a:rPr sz="3850" spc="-210" dirty="0"/>
              <a:t>y</a:t>
            </a:r>
            <a:r>
              <a:rPr sz="3850" spc="-515" dirty="0"/>
              <a:t>s</a:t>
            </a:r>
            <a:r>
              <a:rPr sz="3850" spc="-295" dirty="0"/>
              <a:t>i</a:t>
            </a:r>
            <a:r>
              <a:rPr sz="3850" spc="-509" dirty="0"/>
              <a:t>s</a:t>
            </a:r>
            <a:endParaRPr sz="38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282138"/>
            <a:ext cx="8938895" cy="342455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700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-125" dirty="0">
                <a:latin typeface="Verdana"/>
                <a:cs typeface="Verdana"/>
              </a:rPr>
              <a:t>The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45" dirty="0">
                <a:latin typeface="Verdana"/>
                <a:cs typeface="Verdana"/>
              </a:rPr>
              <a:t>best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35" dirty="0">
                <a:latin typeface="Verdana"/>
                <a:cs typeface="Verdana"/>
              </a:rPr>
              <a:t>way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to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60" dirty="0">
                <a:latin typeface="Verdana"/>
                <a:cs typeface="Verdana"/>
              </a:rPr>
              <a:t>present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95" dirty="0">
                <a:latin typeface="Verdana"/>
                <a:cs typeface="Verdana"/>
              </a:rPr>
              <a:t>your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80" dirty="0">
                <a:latin typeface="Verdana"/>
                <a:cs typeface="Verdana"/>
              </a:rPr>
              <a:t>findings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45" dirty="0">
                <a:latin typeface="Verdana"/>
                <a:cs typeface="Verdana"/>
              </a:rPr>
              <a:t>depends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on</a:t>
            </a:r>
            <a:endParaRPr sz="245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50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110" dirty="0">
                <a:latin typeface="Verdana"/>
                <a:cs typeface="Verdana"/>
              </a:rPr>
              <a:t>e</a:t>
            </a:r>
            <a:endParaRPr sz="21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51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110" dirty="0">
                <a:latin typeface="Verdana"/>
                <a:cs typeface="Verdana"/>
              </a:rPr>
              <a:t>e</a:t>
            </a:r>
            <a:endParaRPr sz="21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50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70" dirty="0">
                <a:latin typeface="Verdana"/>
                <a:cs typeface="Verdana"/>
              </a:rPr>
              <a:t>a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100" dirty="0">
                <a:latin typeface="Verdana"/>
                <a:cs typeface="Verdana"/>
              </a:rPr>
              <a:t>g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00" dirty="0">
                <a:latin typeface="Verdana"/>
                <a:cs typeface="Verdana"/>
              </a:rPr>
              <a:t>g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50" dirty="0">
                <a:latin typeface="Verdana"/>
                <a:cs typeface="Verdana"/>
              </a:rPr>
              <a:t>l</a:t>
            </a:r>
            <a:r>
              <a:rPr sz="2100" spc="-135" dirty="0">
                <a:latin typeface="Verdana"/>
                <a:cs typeface="Verdana"/>
              </a:rPr>
              <a:t>y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90" dirty="0">
                <a:latin typeface="Verdana"/>
                <a:cs typeface="Verdana"/>
              </a:rPr>
              <a:t>k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50" dirty="0">
                <a:latin typeface="Verdana"/>
                <a:cs typeface="Verdana"/>
              </a:rPr>
              <a:t>n</a:t>
            </a:r>
            <a:endParaRPr sz="21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ED7C30"/>
              </a:buClr>
              <a:buFont typeface="Wingdings"/>
              <a:buChar char=""/>
            </a:pPr>
            <a:endParaRPr sz="335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-190" dirty="0">
                <a:latin typeface="Verdana"/>
                <a:cs typeface="Verdana"/>
              </a:rPr>
              <a:t>U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135" dirty="0">
                <a:latin typeface="Verdana"/>
                <a:cs typeface="Verdana"/>
              </a:rPr>
              <a:t>e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125" dirty="0">
                <a:latin typeface="Verdana"/>
                <a:cs typeface="Verdana"/>
              </a:rPr>
              <a:t>g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-55" dirty="0">
                <a:latin typeface="Verdana"/>
                <a:cs typeface="Verdana"/>
              </a:rPr>
              <a:t>h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315" dirty="0">
                <a:latin typeface="Verdana"/>
                <a:cs typeface="Verdana"/>
              </a:rPr>
              <a:t>c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80" dirty="0">
                <a:latin typeface="Verdana"/>
                <a:cs typeface="Verdana"/>
              </a:rPr>
              <a:t>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150" dirty="0">
                <a:latin typeface="Verdana"/>
                <a:cs typeface="Verdana"/>
              </a:rPr>
              <a:t>p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130" dirty="0">
                <a:latin typeface="Verdana"/>
                <a:cs typeface="Verdana"/>
              </a:rPr>
              <a:t>ee</a:t>
            </a:r>
            <a:r>
              <a:rPr sz="2450" spc="145" dirty="0">
                <a:latin typeface="Verdana"/>
                <a:cs typeface="Verdana"/>
              </a:rPr>
              <a:t>d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155" dirty="0">
                <a:latin typeface="Verdana"/>
                <a:cs typeface="Verdana"/>
              </a:rPr>
              <a:t>d</a:t>
            </a:r>
            <a:endParaRPr sz="24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ED7C30"/>
              </a:buClr>
              <a:buFont typeface="Wingdings"/>
              <a:buChar char=""/>
            </a:pPr>
            <a:endParaRPr sz="335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buFont typeface="Wingdings"/>
              <a:buChar char=""/>
              <a:tabLst>
                <a:tab pos="213995" algn="l"/>
              </a:tabLst>
            </a:pPr>
            <a:r>
              <a:rPr sz="2450" spc="-475" dirty="0">
                <a:solidFill>
                  <a:srgbClr val="ED7C30"/>
                </a:solidFill>
                <a:latin typeface="Verdana"/>
                <a:cs typeface="Verdana"/>
              </a:rPr>
              <a:t>I</a:t>
            </a:r>
            <a:r>
              <a:rPr sz="2450" spc="-85" dirty="0">
                <a:solidFill>
                  <a:srgbClr val="ED7C30"/>
                </a:solidFill>
                <a:latin typeface="Verdana"/>
                <a:cs typeface="Verdana"/>
              </a:rPr>
              <a:t>m</a:t>
            </a:r>
            <a:r>
              <a:rPr sz="2450" spc="150" dirty="0">
                <a:solidFill>
                  <a:srgbClr val="ED7C30"/>
                </a:solidFill>
                <a:latin typeface="Verdana"/>
                <a:cs typeface="Verdana"/>
              </a:rPr>
              <a:t>p</a:t>
            </a:r>
            <a:r>
              <a:rPr sz="2450" spc="114" dirty="0">
                <a:solidFill>
                  <a:srgbClr val="ED7C30"/>
                </a:solidFill>
                <a:latin typeface="Verdana"/>
                <a:cs typeface="Verdana"/>
              </a:rPr>
              <a:t>o</a:t>
            </a:r>
            <a:r>
              <a:rPr sz="2450" spc="-310" dirty="0">
                <a:solidFill>
                  <a:srgbClr val="ED7C30"/>
                </a:solidFill>
                <a:latin typeface="Verdana"/>
                <a:cs typeface="Verdana"/>
              </a:rPr>
              <a:t>r</a:t>
            </a:r>
            <a:r>
              <a:rPr sz="2450" spc="-145" dirty="0">
                <a:solidFill>
                  <a:srgbClr val="ED7C30"/>
                </a:solidFill>
                <a:latin typeface="Verdana"/>
                <a:cs typeface="Verdana"/>
              </a:rPr>
              <a:t>t</a:t>
            </a:r>
            <a:r>
              <a:rPr sz="2450" spc="200" dirty="0">
                <a:solidFill>
                  <a:srgbClr val="ED7C30"/>
                </a:solidFill>
                <a:latin typeface="Verdana"/>
                <a:cs typeface="Verdana"/>
              </a:rPr>
              <a:t>a</a:t>
            </a:r>
            <a:r>
              <a:rPr sz="2450" spc="-55" dirty="0">
                <a:solidFill>
                  <a:srgbClr val="ED7C30"/>
                </a:solidFill>
                <a:latin typeface="Verdana"/>
                <a:cs typeface="Verdana"/>
              </a:rPr>
              <a:t>n</a:t>
            </a:r>
            <a:r>
              <a:rPr sz="2450" spc="-145" dirty="0">
                <a:solidFill>
                  <a:srgbClr val="ED7C30"/>
                </a:solidFill>
                <a:latin typeface="Verdana"/>
                <a:cs typeface="Verdana"/>
              </a:rPr>
              <a:t>t</a:t>
            </a:r>
            <a:r>
              <a:rPr sz="2450" spc="-434" dirty="0">
                <a:latin typeface="Verdana"/>
                <a:cs typeface="Verdana"/>
              </a:rPr>
              <a:t>: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200" dirty="0">
                <a:latin typeface="Verdana"/>
                <a:cs typeface="Verdana"/>
              </a:rPr>
              <a:t>O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-170" dirty="0">
                <a:latin typeface="Verdana"/>
                <a:cs typeface="Verdana"/>
              </a:rPr>
              <a:t>l</a:t>
            </a:r>
            <a:r>
              <a:rPr sz="2450" spc="-135" dirty="0">
                <a:latin typeface="Verdana"/>
                <a:cs typeface="Verdana"/>
              </a:rPr>
              <a:t>y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85" dirty="0">
                <a:latin typeface="Verdana"/>
                <a:cs typeface="Verdana"/>
              </a:rPr>
              <a:t>m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220" dirty="0">
                <a:latin typeface="Verdana"/>
                <a:cs typeface="Verdana"/>
              </a:rPr>
              <a:t>k</a:t>
            </a:r>
            <a:r>
              <a:rPr sz="2450" spc="135" dirty="0">
                <a:latin typeface="Verdana"/>
                <a:cs typeface="Verdana"/>
              </a:rPr>
              <a:t>e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315" dirty="0">
                <a:solidFill>
                  <a:srgbClr val="5A9BD5"/>
                </a:solidFill>
                <a:latin typeface="Verdana"/>
                <a:cs typeface="Verdana"/>
              </a:rPr>
              <a:t>c</a:t>
            </a:r>
            <a:r>
              <a:rPr sz="2450" spc="-170" dirty="0">
                <a:solidFill>
                  <a:srgbClr val="5A9BD5"/>
                </a:solidFill>
                <a:latin typeface="Verdana"/>
                <a:cs typeface="Verdana"/>
              </a:rPr>
              <a:t>l</a:t>
            </a:r>
            <a:r>
              <a:rPr sz="2450" spc="200" dirty="0">
                <a:solidFill>
                  <a:srgbClr val="5A9BD5"/>
                </a:solidFill>
                <a:latin typeface="Verdana"/>
                <a:cs typeface="Verdana"/>
              </a:rPr>
              <a:t>a</a:t>
            </a:r>
            <a:r>
              <a:rPr sz="2450" spc="-185" dirty="0">
                <a:solidFill>
                  <a:srgbClr val="5A9BD5"/>
                </a:solidFill>
                <a:latin typeface="Verdana"/>
                <a:cs typeface="Verdana"/>
              </a:rPr>
              <a:t>i</a:t>
            </a:r>
            <a:r>
              <a:rPr sz="2450" spc="-85" dirty="0">
                <a:solidFill>
                  <a:srgbClr val="5A9BD5"/>
                </a:solidFill>
                <a:latin typeface="Verdana"/>
                <a:cs typeface="Verdana"/>
              </a:rPr>
              <a:t>m</a:t>
            </a:r>
            <a:r>
              <a:rPr sz="2450" spc="-325" dirty="0">
                <a:solidFill>
                  <a:srgbClr val="5A9BD5"/>
                </a:solidFill>
                <a:latin typeface="Verdana"/>
                <a:cs typeface="Verdana"/>
              </a:rPr>
              <a:t>s</a:t>
            </a:r>
            <a:r>
              <a:rPr sz="2450" spc="-210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450" spc="-145" dirty="0">
                <a:solidFill>
                  <a:srgbClr val="5A9BD5"/>
                </a:solidFill>
                <a:latin typeface="Verdana"/>
                <a:cs typeface="Verdana"/>
              </a:rPr>
              <a:t>t</a:t>
            </a:r>
            <a:r>
              <a:rPr sz="2450" spc="-55" dirty="0">
                <a:solidFill>
                  <a:srgbClr val="5A9BD5"/>
                </a:solidFill>
                <a:latin typeface="Verdana"/>
                <a:cs typeface="Verdana"/>
              </a:rPr>
              <a:t>h</a:t>
            </a:r>
            <a:r>
              <a:rPr sz="2450" spc="200" dirty="0">
                <a:solidFill>
                  <a:srgbClr val="5A9BD5"/>
                </a:solidFill>
                <a:latin typeface="Verdana"/>
                <a:cs typeface="Verdana"/>
              </a:rPr>
              <a:t>a</a:t>
            </a:r>
            <a:r>
              <a:rPr sz="2450" spc="-135" dirty="0">
                <a:solidFill>
                  <a:srgbClr val="5A9BD5"/>
                </a:solidFill>
                <a:latin typeface="Verdana"/>
                <a:cs typeface="Verdana"/>
              </a:rPr>
              <a:t>t</a:t>
            </a:r>
            <a:r>
              <a:rPr sz="2450" spc="-185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450" spc="-135" dirty="0">
                <a:solidFill>
                  <a:srgbClr val="5A9BD5"/>
                </a:solidFill>
                <a:latin typeface="Verdana"/>
                <a:cs typeface="Verdana"/>
              </a:rPr>
              <a:t>y</a:t>
            </a:r>
            <a:r>
              <a:rPr sz="2450" spc="114" dirty="0">
                <a:solidFill>
                  <a:srgbClr val="5A9BD5"/>
                </a:solidFill>
                <a:latin typeface="Verdana"/>
                <a:cs typeface="Verdana"/>
              </a:rPr>
              <a:t>o</a:t>
            </a:r>
            <a:r>
              <a:rPr sz="2450" spc="-55" dirty="0">
                <a:solidFill>
                  <a:srgbClr val="5A9BD5"/>
                </a:solidFill>
                <a:latin typeface="Verdana"/>
                <a:cs typeface="Verdana"/>
              </a:rPr>
              <a:t>u</a:t>
            </a:r>
            <a:r>
              <a:rPr sz="2450" spc="-310" dirty="0">
                <a:solidFill>
                  <a:srgbClr val="5A9BD5"/>
                </a:solidFill>
                <a:latin typeface="Verdana"/>
                <a:cs typeface="Verdana"/>
              </a:rPr>
              <a:t>r</a:t>
            </a:r>
            <a:r>
              <a:rPr sz="2450" spc="-200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450" spc="145" dirty="0">
                <a:solidFill>
                  <a:srgbClr val="5A9BD5"/>
                </a:solidFill>
                <a:latin typeface="Verdana"/>
                <a:cs typeface="Verdana"/>
              </a:rPr>
              <a:t>d</a:t>
            </a:r>
            <a:r>
              <a:rPr sz="2450" spc="200" dirty="0">
                <a:solidFill>
                  <a:srgbClr val="5A9BD5"/>
                </a:solidFill>
                <a:latin typeface="Verdana"/>
                <a:cs typeface="Verdana"/>
              </a:rPr>
              <a:t>a</a:t>
            </a:r>
            <a:r>
              <a:rPr sz="2450" spc="-145" dirty="0">
                <a:solidFill>
                  <a:srgbClr val="5A9BD5"/>
                </a:solidFill>
                <a:latin typeface="Verdana"/>
                <a:cs typeface="Verdana"/>
              </a:rPr>
              <a:t>t</a:t>
            </a:r>
            <a:r>
              <a:rPr sz="2450" spc="204" dirty="0">
                <a:solidFill>
                  <a:srgbClr val="5A9BD5"/>
                </a:solidFill>
                <a:latin typeface="Verdana"/>
                <a:cs typeface="Verdana"/>
              </a:rPr>
              <a:t>a</a:t>
            </a:r>
            <a:r>
              <a:rPr sz="2450" spc="-190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450" spc="315" dirty="0">
                <a:solidFill>
                  <a:srgbClr val="5A9BD5"/>
                </a:solidFill>
                <a:latin typeface="Verdana"/>
                <a:cs typeface="Verdana"/>
              </a:rPr>
              <a:t>c</a:t>
            </a:r>
            <a:r>
              <a:rPr sz="2450" spc="200" dirty="0">
                <a:solidFill>
                  <a:srgbClr val="5A9BD5"/>
                </a:solidFill>
                <a:latin typeface="Verdana"/>
                <a:cs typeface="Verdana"/>
              </a:rPr>
              <a:t>a</a:t>
            </a:r>
            <a:r>
              <a:rPr sz="2450" spc="-55" dirty="0">
                <a:solidFill>
                  <a:srgbClr val="5A9BD5"/>
                </a:solidFill>
                <a:latin typeface="Verdana"/>
                <a:cs typeface="Verdana"/>
              </a:rPr>
              <a:t>n</a:t>
            </a:r>
            <a:r>
              <a:rPr sz="2450" spc="-190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450" spc="-325" dirty="0">
                <a:solidFill>
                  <a:srgbClr val="5A9BD5"/>
                </a:solidFill>
                <a:latin typeface="Verdana"/>
                <a:cs typeface="Verdana"/>
              </a:rPr>
              <a:t>s</a:t>
            </a:r>
            <a:r>
              <a:rPr sz="2450" spc="-55" dirty="0">
                <a:solidFill>
                  <a:srgbClr val="5A9BD5"/>
                </a:solidFill>
                <a:latin typeface="Verdana"/>
                <a:cs typeface="Verdana"/>
              </a:rPr>
              <a:t>u</a:t>
            </a:r>
            <a:r>
              <a:rPr sz="2450" spc="150" dirty="0">
                <a:solidFill>
                  <a:srgbClr val="5A9BD5"/>
                </a:solidFill>
                <a:latin typeface="Verdana"/>
                <a:cs typeface="Verdana"/>
              </a:rPr>
              <a:t>pp</a:t>
            </a:r>
            <a:r>
              <a:rPr sz="2450" spc="114" dirty="0">
                <a:solidFill>
                  <a:srgbClr val="5A9BD5"/>
                </a:solidFill>
                <a:latin typeface="Verdana"/>
                <a:cs typeface="Verdana"/>
              </a:rPr>
              <a:t>o</a:t>
            </a:r>
            <a:r>
              <a:rPr sz="2450" spc="-310" dirty="0">
                <a:solidFill>
                  <a:srgbClr val="5A9BD5"/>
                </a:solidFill>
                <a:latin typeface="Verdana"/>
                <a:cs typeface="Verdana"/>
              </a:rPr>
              <a:t>r</a:t>
            </a:r>
            <a:r>
              <a:rPr sz="2450" spc="-135" dirty="0">
                <a:solidFill>
                  <a:srgbClr val="5A9BD5"/>
                </a:solidFill>
                <a:latin typeface="Verdana"/>
                <a:cs typeface="Verdana"/>
              </a:rPr>
              <a:t>t</a:t>
            </a:r>
            <a:r>
              <a:rPr sz="2450" spc="-225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450" spc="-240" dirty="0">
                <a:latin typeface="Verdana"/>
                <a:cs typeface="Verdana"/>
              </a:rPr>
              <a:t>!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5424170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-30" dirty="0"/>
              <a:t>P</a:t>
            </a:r>
            <a:r>
              <a:rPr sz="3850" spc="-484" dirty="0"/>
              <a:t>r</a:t>
            </a:r>
            <a:r>
              <a:rPr sz="3850" spc="210" dirty="0"/>
              <a:t>e</a:t>
            </a:r>
            <a:r>
              <a:rPr sz="3850" spc="-515" dirty="0"/>
              <a:t>s</a:t>
            </a:r>
            <a:r>
              <a:rPr sz="3850" spc="210" dirty="0"/>
              <a:t>e</a:t>
            </a:r>
            <a:r>
              <a:rPr sz="3850" spc="-85" dirty="0"/>
              <a:t>n</a:t>
            </a:r>
            <a:r>
              <a:rPr sz="3850" spc="-215" dirty="0"/>
              <a:t>t</a:t>
            </a:r>
            <a:r>
              <a:rPr sz="3850" spc="-295" dirty="0"/>
              <a:t>i</a:t>
            </a:r>
            <a:r>
              <a:rPr sz="3850" spc="-85" dirty="0"/>
              <a:t>n</a:t>
            </a:r>
            <a:r>
              <a:rPr sz="3850" spc="200" dirty="0"/>
              <a:t>g</a:t>
            </a:r>
            <a:r>
              <a:rPr sz="3850" spc="-305" dirty="0"/>
              <a:t> </a:t>
            </a:r>
            <a:r>
              <a:rPr sz="3850" spc="-215" dirty="0"/>
              <a:t>t</a:t>
            </a:r>
            <a:r>
              <a:rPr sz="3850" spc="-85" dirty="0"/>
              <a:t>h</a:t>
            </a:r>
            <a:r>
              <a:rPr sz="3850" spc="215" dirty="0"/>
              <a:t>e</a:t>
            </a:r>
            <a:r>
              <a:rPr sz="3850" spc="-290" dirty="0"/>
              <a:t> </a:t>
            </a:r>
            <a:r>
              <a:rPr sz="3850" spc="-345" dirty="0"/>
              <a:t>F</a:t>
            </a:r>
            <a:r>
              <a:rPr sz="3850" spc="-295" dirty="0"/>
              <a:t>i</a:t>
            </a:r>
            <a:r>
              <a:rPr sz="3850" spc="-85" dirty="0"/>
              <a:t>n</a:t>
            </a:r>
            <a:r>
              <a:rPr sz="3850" spc="245" dirty="0"/>
              <a:t>d</a:t>
            </a:r>
            <a:r>
              <a:rPr sz="3850" spc="-295" dirty="0"/>
              <a:t>i</a:t>
            </a:r>
            <a:r>
              <a:rPr sz="3850" spc="-85" dirty="0"/>
              <a:t>n</a:t>
            </a:r>
            <a:r>
              <a:rPr sz="3850" spc="200" dirty="0"/>
              <a:t>g</a:t>
            </a:r>
            <a:r>
              <a:rPr sz="3850" spc="-509" dirty="0"/>
              <a:t>s</a:t>
            </a:r>
            <a:endParaRPr sz="38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178811"/>
            <a:ext cx="8956675" cy="3754754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210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50" dirty="0">
                <a:latin typeface="Verdana"/>
                <a:cs typeface="Verdana"/>
              </a:rPr>
              <a:t>Data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collection</a:t>
            </a:r>
            <a:r>
              <a:rPr sz="2450" spc="-204" dirty="0">
                <a:latin typeface="Verdana"/>
                <a:cs typeface="Verdana"/>
              </a:rPr>
              <a:t> </a:t>
            </a:r>
            <a:r>
              <a:rPr sz="2450" spc="-254" dirty="0">
                <a:latin typeface="Verdana"/>
                <a:cs typeface="Verdana"/>
              </a:rPr>
              <a:t>is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critical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to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60" dirty="0">
                <a:latin typeface="Verdana"/>
                <a:cs typeface="Verdana"/>
              </a:rPr>
              <a:t>successful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design</a:t>
            </a:r>
            <a:endParaRPr sz="2450">
              <a:latin typeface="Verdana"/>
              <a:cs typeface="Verdana"/>
            </a:endParaRPr>
          </a:p>
          <a:p>
            <a:pPr marL="213360" marR="5080" indent="-201295">
              <a:lnSpc>
                <a:spcPct val="80000"/>
              </a:lnSpc>
              <a:spcBef>
                <a:spcPts val="1705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-125" dirty="0">
                <a:latin typeface="Verdana"/>
                <a:cs typeface="Verdana"/>
              </a:rPr>
              <a:t>The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105" dirty="0">
                <a:latin typeface="Verdana"/>
                <a:cs typeface="Verdana"/>
              </a:rPr>
              <a:t>data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100" dirty="0">
                <a:latin typeface="Verdana"/>
                <a:cs typeface="Verdana"/>
              </a:rPr>
              <a:t>analysis</a:t>
            </a:r>
            <a:r>
              <a:rPr sz="2450" spc="-204" dirty="0">
                <a:latin typeface="Verdana"/>
                <a:cs typeface="Verdana"/>
              </a:rPr>
              <a:t> </a:t>
            </a:r>
            <a:r>
              <a:rPr sz="2450" spc="-30" dirty="0">
                <a:latin typeface="Verdana"/>
                <a:cs typeface="Verdana"/>
              </a:rPr>
              <a:t>that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155" dirty="0">
                <a:latin typeface="Verdana"/>
                <a:cs typeface="Verdana"/>
              </a:rPr>
              <a:t>can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145" dirty="0">
                <a:latin typeface="Verdana"/>
                <a:cs typeface="Verdana"/>
              </a:rPr>
              <a:t>be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done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45" dirty="0">
                <a:latin typeface="Verdana"/>
                <a:cs typeface="Verdana"/>
              </a:rPr>
              <a:t>depends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on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the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100" dirty="0">
                <a:latin typeface="Verdana"/>
                <a:cs typeface="Verdana"/>
              </a:rPr>
              <a:t>data </a:t>
            </a:r>
            <a:r>
              <a:rPr sz="2450" spc="-844" dirty="0">
                <a:latin typeface="Verdana"/>
                <a:cs typeface="Verdana"/>
              </a:rPr>
              <a:t> </a:t>
            </a:r>
            <a:r>
              <a:rPr sz="2450" spc="125" dirty="0">
                <a:latin typeface="Verdana"/>
                <a:cs typeface="Verdana"/>
              </a:rPr>
              <a:t>g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55" dirty="0">
                <a:latin typeface="Verdana"/>
                <a:cs typeface="Verdana"/>
              </a:rPr>
              <a:t>h</a:t>
            </a:r>
            <a:r>
              <a:rPr sz="2450" spc="130" dirty="0">
                <a:latin typeface="Verdana"/>
                <a:cs typeface="Verdana"/>
              </a:rPr>
              <a:t>e</a:t>
            </a:r>
            <a:r>
              <a:rPr sz="2450" spc="-310" dirty="0">
                <a:latin typeface="Verdana"/>
                <a:cs typeface="Verdana"/>
              </a:rPr>
              <a:t>r</a:t>
            </a:r>
            <a:r>
              <a:rPr sz="2450" spc="-185" dirty="0">
                <a:latin typeface="Verdana"/>
                <a:cs typeface="Verdana"/>
              </a:rPr>
              <a:t>i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125" dirty="0">
                <a:latin typeface="Verdana"/>
                <a:cs typeface="Verdana"/>
              </a:rPr>
              <a:t>g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145" dirty="0">
                <a:latin typeface="Verdana"/>
                <a:cs typeface="Verdana"/>
              </a:rPr>
              <a:t>t</a:t>
            </a:r>
            <a:r>
              <a:rPr sz="2450" spc="-55" dirty="0">
                <a:latin typeface="Verdana"/>
                <a:cs typeface="Verdana"/>
              </a:rPr>
              <a:t>h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135" dirty="0">
                <a:latin typeface="Verdana"/>
                <a:cs typeface="Verdana"/>
              </a:rPr>
              <a:t>t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w</a:t>
            </a:r>
            <a:r>
              <a:rPr sz="2450" spc="200" dirty="0">
                <a:latin typeface="Verdana"/>
                <a:cs typeface="Verdana"/>
              </a:rPr>
              <a:t>a</a:t>
            </a:r>
            <a:r>
              <a:rPr sz="2450" spc="-325" dirty="0">
                <a:latin typeface="Verdana"/>
                <a:cs typeface="Verdana"/>
              </a:rPr>
              <a:t>s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145" dirty="0">
                <a:latin typeface="Verdana"/>
                <a:cs typeface="Verdana"/>
              </a:rPr>
              <a:t>d</a:t>
            </a:r>
            <a:r>
              <a:rPr sz="2450" spc="114" dirty="0">
                <a:latin typeface="Verdana"/>
                <a:cs typeface="Verdana"/>
              </a:rPr>
              <a:t>o</a:t>
            </a:r>
            <a:r>
              <a:rPr sz="2450" spc="-55" dirty="0">
                <a:latin typeface="Verdana"/>
                <a:cs typeface="Verdana"/>
              </a:rPr>
              <a:t>n</a:t>
            </a:r>
            <a:r>
              <a:rPr sz="2450" spc="135" dirty="0">
                <a:latin typeface="Verdana"/>
                <a:cs typeface="Verdana"/>
              </a:rPr>
              <a:t>e</a:t>
            </a:r>
            <a:endParaRPr sz="2450">
              <a:latin typeface="Verdana"/>
              <a:cs typeface="Verdana"/>
            </a:endParaRPr>
          </a:p>
          <a:p>
            <a:pPr marL="213360" indent="-201295">
              <a:lnSpc>
                <a:spcPct val="100000"/>
              </a:lnSpc>
              <a:spcBef>
                <a:spcPts val="1105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45" dirty="0">
                <a:latin typeface="Verdana"/>
                <a:cs typeface="Verdana"/>
              </a:rPr>
              <a:t>Choose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95" dirty="0">
                <a:latin typeface="Verdana"/>
                <a:cs typeface="Verdana"/>
              </a:rPr>
              <a:t>your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105" dirty="0">
                <a:latin typeface="Verdana"/>
                <a:cs typeface="Verdana"/>
              </a:rPr>
              <a:t>data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collection</a:t>
            </a:r>
            <a:r>
              <a:rPr sz="2450" spc="-204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techniques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10" dirty="0">
                <a:latin typeface="Verdana"/>
                <a:cs typeface="Verdana"/>
              </a:rPr>
              <a:t>wisely</a:t>
            </a:r>
            <a:endParaRPr sz="245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26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220" dirty="0">
                <a:latin typeface="Verdana"/>
                <a:cs typeface="Verdana"/>
              </a:rPr>
              <a:t>K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80" dirty="0">
                <a:latin typeface="Verdana"/>
                <a:cs typeface="Verdana"/>
              </a:rPr>
              <a:t>f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70" dirty="0">
                <a:latin typeface="Verdana"/>
                <a:cs typeface="Verdana"/>
              </a:rPr>
              <a:t>a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150" dirty="0">
                <a:latin typeface="Verdana"/>
                <a:cs typeface="Verdana"/>
              </a:rPr>
              <a:t>ll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130" dirty="0">
                <a:latin typeface="Verdana"/>
                <a:cs typeface="Verdana"/>
              </a:rPr>
              <a:t>d</a:t>
            </a:r>
            <a:endParaRPr sz="21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26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395" dirty="0">
                <a:latin typeface="Verdana"/>
                <a:cs typeface="Verdana"/>
              </a:rPr>
              <a:t>T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80" dirty="0">
                <a:latin typeface="Verdana"/>
                <a:cs typeface="Verdana"/>
              </a:rPr>
              <a:t>m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00" dirty="0">
                <a:latin typeface="Verdana"/>
                <a:cs typeface="Verdana"/>
              </a:rPr>
              <a:t>o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105" dirty="0">
                <a:latin typeface="Verdana"/>
                <a:cs typeface="Verdana"/>
              </a:rPr>
              <a:t>o</a:t>
            </a:r>
            <a:r>
              <a:rPr sz="2100" spc="-150" dirty="0">
                <a:latin typeface="Verdana"/>
                <a:cs typeface="Verdana"/>
              </a:rPr>
              <a:t>ll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-120" dirty="0">
                <a:latin typeface="Verdana"/>
                <a:cs typeface="Verdana"/>
              </a:rPr>
              <a:t>t</a:t>
            </a:r>
            <a:r>
              <a:rPr sz="2100" spc="-180" dirty="0">
                <a:latin typeface="Verdana"/>
                <a:cs typeface="Verdana"/>
              </a:rPr>
              <a:t> 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14" dirty="0">
                <a:latin typeface="Verdana"/>
                <a:cs typeface="Verdana"/>
              </a:rPr>
              <a:t>p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20" dirty="0">
                <a:latin typeface="Verdana"/>
                <a:cs typeface="Verdana"/>
              </a:rPr>
              <a:t>t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70" dirty="0">
                <a:latin typeface="Verdana"/>
                <a:cs typeface="Verdana"/>
              </a:rPr>
              <a:t>a</a:t>
            </a:r>
            <a:endParaRPr sz="21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250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395" dirty="0">
                <a:latin typeface="Verdana"/>
                <a:cs typeface="Verdana"/>
              </a:rPr>
              <a:t>I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80" dirty="0">
                <a:latin typeface="Verdana"/>
                <a:cs typeface="Verdana"/>
              </a:rPr>
              <a:t>f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85" dirty="0">
                <a:latin typeface="Verdana"/>
                <a:cs typeface="Verdana"/>
              </a:rPr>
              <a:t> </a:t>
            </a:r>
            <a:r>
              <a:rPr sz="2100" spc="15" dirty="0">
                <a:latin typeface="Verdana"/>
                <a:cs typeface="Verdana"/>
              </a:rPr>
              <a:t>w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254" dirty="0">
                <a:latin typeface="Verdana"/>
                <a:cs typeface="Verdana"/>
              </a:rPr>
              <a:t>c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70" dirty="0">
                <a:latin typeface="Verdana"/>
                <a:cs typeface="Verdana"/>
              </a:rPr>
              <a:t>v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125" dirty="0">
                <a:latin typeface="Verdana"/>
                <a:cs typeface="Verdana"/>
              </a:rPr>
              <a:t>t</a:t>
            </a:r>
            <a:r>
              <a:rPr sz="2100" spc="-120" dirty="0">
                <a:latin typeface="Verdana"/>
                <a:cs typeface="Verdana"/>
              </a:rPr>
              <a:t>y</a:t>
            </a:r>
            <a:r>
              <a:rPr sz="2100" spc="-185" dirty="0">
                <a:latin typeface="Verdana"/>
                <a:cs typeface="Verdana"/>
              </a:rPr>
              <a:t> </a:t>
            </a:r>
            <a:r>
              <a:rPr sz="2100" spc="114" dirty="0">
                <a:latin typeface="Verdana"/>
                <a:cs typeface="Verdana"/>
              </a:rPr>
              <a:t>b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00" dirty="0">
                <a:latin typeface="Verdana"/>
                <a:cs typeface="Verdana"/>
              </a:rPr>
              <a:t>g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280" dirty="0">
                <a:latin typeface="Verdana"/>
                <a:cs typeface="Verdana"/>
              </a:rPr>
              <a:t>s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60" dirty="0">
                <a:latin typeface="Verdana"/>
                <a:cs typeface="Verdana"/>
              </a:rPr>
              <a:t>u</a:t>
            </a:r>
            <a:r>
              <a:rPr sz="2100" spc="130" dirty="0">
                <a:latin typeface="Verdana"/>
                <a:cs typeface="Verdana"/>
              </a:rPr>
              <a:t>d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130" dirty="0">
                <a:latin typeface="Verdana"/>
                <a:cs typeface="Verdana"/>
              </a:rPr>
              <a:t>d</a:t>
            </a:r>
            <a:endParaRPr sz="2100">
              <a:latin typeface="Verdana"/>
              <a:cs typeface="Verdana"/>
            </a:endParaRPr>
          </a:p>
          <a:p>
            <a:pPr marL="213360" marR="899160" indent="-201295">
              <a:lnSpc>
                <a:spcPct val="80000"/>
              </a:lnSpc>
              <a:spcBef>
                <a:spcPts val="1810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-55" dirty="0">
                <a:latin typeface="Verdana"/>
                <a:cs typeface="Verdana"/>
              </a:rPr>
              <a:t>Presentation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of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the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-80" dirty="0">
                <a:latin typeface="Verdana"/>
                <a:cs typeface="Verdana"/>
              </a:rPr>
              <a:t>findings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55" dirty="0">
                <a:latin typeface="Verdana"/>
                <a:cs typeface="Verdana"/>
              </a:rPr>
              <a:t>should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not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45" dirty="0">
                <a:latin typeface="Verdana"/>
                <a:cs typeface="Verdana"/>
              </a:rPr>
              <a:t>overstate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the </a:t>
            </a:r>
            <a:r>
              <a:rPr sz="2450" spc="-844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evidence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2235200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-204" dirty="0"/>
              <a:t>Summary</a:t>
            </a:r>
            <a:endParaRPr sz="38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357119"/>
            <a:ext cx="8282940" cy="234061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13360" marR="5080" indent="-201295">
              <a:lnSpc>
                <a:spcPts val="2650"/>
              </a:lnSpc>
              <a:spcBef>
                <a:spcPts val="439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-110" dirty="0">
                <a:latin typeface="Verdana"/>
                <a:cs typeface="Verdana"/>
              </a:rPr>
              <a:t>BOOK: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Preece,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120" dirty="0">
                <a:latin typeface="Verdana"/>
                <a:cs typeface="Verdana"/>
              </a:rPr>
              <a:t>J.,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100" dirty="0">
                <a:latin typeface="Verdana"/>
                <a:cs typeface="Verdana"/>
              </a:rPr>
              <a:t>Rogers,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114" dirty="0">
                <a:latin typeface="Verdana"/>
                <a:cs typeface="Verdana"/>
              </a:rPr>
              <a:t>Y.</a:t>
            </a:r>
            <a:r>
              <a:rPr sz="2450" spc="-204" dirty="0">
                <a:latin typeface="Verdana"/>
                <a:cs typeface="Verdana"/>
              </a:rPr>
              <a:t> </a:t>
            </a:r>
            <a:r>
              <a:rPr sz="2450" spc="100" dirty="0">
                <a:latin typeface="Verdana"/>
                <a:cs typeface="Verdana"/>
              </a:rPr>
              <a:t>and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114" dirty="0">
                <a:latin typeface="Verdana"/>
                <a:cs typeface="Verdana"/>
              </a:rPr>
              <a:t>Sharp,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190" dirty="0">
                <a:latin typeface="Verdana"/>
                <a:cs typeface="Verdana"/>
              </a:rPr>
              <a:t>H. </a:t>
            </a:r>
            <a:r>
              <a:rPr sz="2450" spc="-65" dirty="0">
                <a:latin typeface="Verdana"/>
                <a:cs typeface="Verdana"/>
              </a:rPr>
              <a:t>Interaction </a:t>
            </a:r>
            <a:r>
              <a:rPr sz="2450" spc="-844" dirty="0">
                <a:latin typeface="Verdana"/>
                <a:cs typeface="Verdana"/>
              </a:rPr>
              <a:t> </a:t>
            </a:r>
            <a:r>
              <a:rPr sz="2450" spc="-80" dirty="0">
                <a:latin typeface="Verdana"/>
                <a:cs typeface="Verdana"/>
              </a:rPr>
              <a:t>Design.</a:t>
            </a:r>
            <a:endParaRPr sz="24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ED7C30"/>
              </a:buClr>
              <a:buFont typeface="Wingdings"/>
              <a:buChar char=""/>
            </a:pPr>
            <a:endParaRPr sz="325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235" dirty="0">
                <a:solidFill>
                  <a:srgbClr val="5A9BD5"/>
                </a:solidFill>
                <a:latin typeface="Verdana"/>
                <a:cs typeface="Verdana"/>
              </a:rPr>
              <a:t>C</a:t>
            </a:r>
            <a:r>
              <a:rPr sz="2100" spc="-50" dirty="0">
                <a:solidFill>
                  <a:srgbClr val="5A9BD5"/>
                </a:solidFill>
                <a:latin typeface="Verdana"/>
                <a:cs typeface="Verdana"/>
              </a:rPr>
              <a:t>h</a:t>
            </a:r>
            <a:r>
              <a:rPr sz="2100" spc="175" dirty="0">
                <a:solidFill>
                  <a:srgbClr val="5A9BD5"/>
                </a:solidFill>
                <a:latin typeface="Verdana"/>
                <a:cs typeface="Verdana"/>
              </a:rPr>
              <a:t>a</a:t>
            </a:r>
            <a:r>
              <a:rPr sz="2100" spc="114" dirty="0">
                <a:solidFill>
                  <a:srgbClr val="5A9BD5"/>
                </a:solidFill>
                <a:latin typeface="Verdana"/>
                <a:cs typeface="Verdana"/>
              </a:rPr>
              <a:t>p</a:t>
            </a:r>
            <a:r>
              <a:rPr sz="2100" spc="-114" dirty="0">
                <a:solidFill>
                  <a:srgbClr val="5A9BD5"/>
                </a:solidFill>
                <a:latin typeface="Verdana"/>
                <a:cs typeface="Verdana"/>
              </a:rPr>
              <a:t>t</a:t>
            </a:r>
            <a:r>
              <a:rPr sz="2100" spc="110" dirty="0">
                <a:solidFill>
                  <a:srgbClr val="5A9BD5"/>
                </a:solidFill>
                <a:latin typeface="Verdana"/>
                <a:cs typeface="Verdana"/>
              </a:rPr>
              <a:t>e</a:t>
            </a:r>
            <a:r>
              <a:rPr sz="2100" spc="-265" dirty="0">
                <a:solidFill>
                  <a:srgbClr val="5A9BD5"/>
                </a:solidFill>
                <a:latin typeface="Verdana"/>
                <a:cs typeface="Verdana"/>
              </a:rPr>
              <a:t>r</a:t>
            </a:r>
            <a:r>
              <a:rPr sz="2100" spc="-375" dirty="0">
                <a:solidFill>
                  <a:srgbClr val="5A9BD5"/>
                </a:solidFill>
                <a:latin typeface="Verdana"/>
                <a:cs typeface="Verdana"/>
              </a:rPr>
              <a:t>:</a:t>
            </a:r>
            <a:r>
              <a:rPr sz="2100" spc="-160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100" spc="-65" dirty="0">
                <a:latin typeface="Verdana"/>
                <a:cs typeface="Verdana"/>
              </a:rPr>
              <a:t>D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170" dirty="0">
                <a:latin typeface="Verdana"/>
                <a:cs typeface="Verdana"/>
              </a:rPr>
              <a:t>a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200" dirty="0">
                <a:latin typeface="Verdana"/>
                <a:cs typeface="Verdana"/>
              </a:rPr>
              <a:t>G</a:t>
            </a:r>
            <a:r>
              <a:rPr sz="2100" spc="175" dirty="0">
                <a:latin typeface="Verdana"/>
                <a:cs typeface="Verdana"/>
              </a:rPr>
              <a:t>a</a:t>
            </a:r>
            <a:r>
              <a:rPr sz="2100" spc="-114" dirty="0">
                <a:latin typeface="Verdana"/>
                <a:cs typeface="Verdana"/>
              </a:rPr>
              <a:t>t</a:t>
            </a:r>
            <a:r>
              <a:rPr sz="2100" spc="-50" dirty="0">
                <a:latin typeface="Verdana"/>
                <a:cs typeface="Verdana"/>
              </a:rPr>
              <a:t>h</a:t>
            </a:r>
            <a:r>
              <a:rPr sz="2100" spc="110" dirty="0">
                <a:latin typeface="Verdana"/>
                <a:cs typeface="Verdana"/>
              </a:rPr>
              <a:t>e</a:t>
            </a:r>
            <a:r>
              <a:rPr sz="2100" spc="-265" dirty="0">
                <a:latin typeface="Verdana"/>
                <a:cs typeface="Verdana"/>
              </a:rPr>
              <a:t>r</a:t>
            </a:r>
            <a:r>
              <a:rPr sz="2100" spc="-165" dirty="0">
                <a:latin typeface="Verdana"/>
                <a:cs typeface="Verdana"/>
              </a:rPr>
              <a:t>i</a:t>
            </a:r>
            <a:r>
              <a:rPr sz="2100" spc="-50" dirty="0">
                <a:latin typeface="Verdana"/>
                <a:cs typeface="Verdana"/>
              </a:rPr>
              <a:t>n</a:t>
            </a:r>
            <a:r>
              <a:rPr sz="2100" spc="100" dirty="0">
                <a:latin typeface="Verdana"/>
                <a:cs typeface="Verdana"/>
              </a:rPr>
              <a:t>g</a:t>
            </a:r>
            <a:endParaRPr sz="21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50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20" dirty="0">
                <a:solidFill>
                  <a:srgbClr val="5A9BD5"/>
                </a:solidFill>
                <a:latin typeface="Verdana"/>
                <a:cs typeface="Verdana"/>
              </a:rPr>
              <a:t>Chapter:</a:t>
            </a:r>
            <a:r>
              <a:rPr sz="2100" spc="-160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100" spc="45" dirty="0">
                <a:latin typeface="Verdana"/>
                <a:cs typeface="Verdana"/>
              </a:rPr>
              <a:t>Data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110" dirty="0">
                <a:latin typeface="Verdana"/>
                <a:cs typeface="Verdana"/>
              </a:rPr>
              <a:t>Analysis,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75" dirty="0">
                <a:latin typeface="Verdana"/>
                <a:cs typeface="Verdana"/>
              </a:rPr>
              <a:t>Interpretation,</a:t>
            </a:r>
            <a:r>
              <a:rPr sz="2100" spc="-190" dirty="0">
                <a:latin typeface="Verdana"/>
                <a:cs typeface="Verdana"/>
              </a:rPr>
              <a:t> </a:t>
            </a:r>
            <a:r>
              <a:rPr sz="2100" spc="85" dirty="0">
                <a:latin typeface="Verdana"/>
                <a:cs typeface="Verdana"/>
              </a:rPr>
              <a:t>and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45" dirty="0">
                <a:latin typeface="Verdana"/>
                <a:cs typeface="Verdana"/>
              </a:rPr>
              <a:t>Presentation</a:t>
            </a:r>
            <a:endParaRPr sz="210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51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20" dirty="0">
                <a:solidFill>
                  <a:srgbClr val="5A9BD5"/>
                </a:solidFill>
                <a:latin typeface="Verdana"/>
                <a:cs typeface="Verdana"/>
              </a:rPr>
              <a:t>Chapter:</a:t>
            </a:r>
            <a:r>
              <a:rPr sz="2100" spc="-160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100" spc="-90" dirty="0">
                <a:latin typeface="Verdana"/>
                <a:cs typeface="Verdana"/>
              </a:rPr>
              <a:t>Establishing</a:t>
            </a:r>
            <a:r>
              <a:rPr sz="2100" spc="-180" dirty="0">
                <a:latin typeface="Verdana"/>
                <a:cs typeface="Verdana"/>
              </a:rPr>
              <a:t> </a:t>
            </a:r>
            <a:r>
              <a:rPr sz="2100" spc="-65" dirty="0">
                <a:latin typeface="Verdana"/>
                <a:cs typeface="Verdana"/>
              </a:rPr>
              <a:t>Requirements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6064885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-715" dirty="0"/>
              <a:t>S</a:t>
            </a:r>
            <a:r>
              <a:rPr sz="3850" spc="-215" dirty="0"/>
              <a:t>t</a:t>
            </a:r>
            <a:r>
              <a:rPr sz="3850" spc="-90" dirty="0"/>
              <a:t>u</a:t>
            </a:r>
            <a:r>
              <a:rPr sz="3850" spc="245" dirty="0"/>
              <a:t>d</a:t>
            </a:r>
            <a:r>
              <a:rPr sz="3850" spc="-210" dirty="0"/>
              <a:t>y</a:t>
            </a:r>
            <a:r>
              <a:rPr sz="3850" spc="-320" dirty="0"/>
              <a:t> </a:t>
            </a:r>
            <a:r>
              <a:rPr sz="3850" spc="305" dirty="0"/>
              <a:t>M</a:t>
            </a:r>
            <a:r>
              <a:rPr sz="3850" spc="325" dirty="0"/>
              <a:t>a</a:t>
            </a:r>
            <a:r>
              <a:rPr sz="3850" spc="-215" dirty="0"/>
              <a:t>t</a:t>
            </a:r>
            <a:r>
              <a:rPr sz="3850" spc="210" dirty="0"/>
              <a:t>e</a:t>
            </a:r>
            <a:r>
              <a:rPr sz="3850" spc="-484" dirty="0"/>
              <a:t>r</a:t>
            </a:r>
            <a:r>
              <a:rPr sz="3850" spc="-295" dirty="0"/>
              <a:t>i</a:t>
            </a:r>
            <a:r>
              <a:rPr sz="3850" spc="325" dirty="0"/>
              <a:t>a</a:t>
            </a:r>
            <a:r>
              <a:rPr sz="3850" spc="-285" dirty="0"/>
              <a:t>l</a:t>
            </a:r>
            <a:r>
              <a:rPr sz="3850" spc="-340" dirty="0"/>
              <a:t> </a:t>
            </a:r>
            <a:r>
              <a:rPr sz="3850" spc="125" dirty="0"/>
              <a:t>&amp;</a:t>
            </a:r>
            <a:r>
              <a:rPr sz="3850" spc="-295" dirty="0"/>
              <a:t> </a:t>
            </a:r>
            <a:r>
              <a:rPr sz="3850" spc="-340" dirty="0"/>
              <a:t>R</a:t>
            </a:r>
            <a:r>
              <a:rPr sz="3850" spc="210" dirty="0"/>
              <a:t>e</a:t>
            </a:r>
            <a:r>
              <a:rPr sz="3850" spc="325" dirty="0"/>
              <a:t>a</a:t>
            </a:r>
            <a:r>
              <a:rPr sz="3850" spc="245" dirty="0"/>
              <a:t>d</a:t>
            </a:r>
            <a:r>
              <a:rPr sz="3850" spc="-295" dirty="0"/>
              <a:t>i</a:t>
            </a:r>
            <a:r>
              <a:rPr sz="3850" spc="-85" dirty="0"/>
              <a:t>n</a:t>
            </a:r>
            <a:r>
              <a:rPr sz="3850" spc="200" dirty="0"/>
              <a:t>g</a:t>
            </a:r>
            <a:endParaRPr sz="38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032" y="1304035"/>
            <a:ext cx="4655820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-75" dirty="0">
                <a:solidFill>
                  <a:srgbClr val="000000"/>
                </a:solidFill>
                <a:latin typeface="Calibri"/>
                <a:cs typeface="Calibri"/>
              </a:rPr>
              <a:t>Alexa: </a:t>
            </a:r>
            <a:r>
              <a:rPr sz="3850" spc="-30" dirty="0">
                <a:solidFill>
                  <a:srgbClr val="000000"/>
                </a:solidFill>
                <a:latin typeface="Calibri"/>
                <a:cs typeface="Calibri"/>
              </a:rPr>
              <a:t>Asking</a:t>
            </a:r>
            <a:r>
              <a:rPr sz="3850" spc="-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850" spc="-25" dirty="0">
                <a:solidFill>
                  <a:srgbClr val="000000"/>
                </a:solidFill>
                <a:latin typeface="Calibri"/>
                <a:cs typeface="Calibri"/>
              </a:rPr>
              <a:t>Questions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4032" y="2341878"/>
            <a:ext cx="8807450" cy="737235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13360" marR="5080" indent="-201295">
              <a:lnSpc>
                <a:spcPts val="2650"/>
              </a:lnSpc>
              <a:spcBef>
                <a:spcPts val="439"/>
              </a:spcBef>
              <a:buFont typeface="Arial MT"/>
              <a:buChar char="•"/>
              <a:tabLst>
                <a:tab pos="213995" algn="l"/>
              </a:tabLst>
            </a:pPr>
            <a:r>
              <a:rPr sz="2450" dirty="0">
                <a:latin typeface="Calibri"/>
                <a:cs typeface="Calibri"/>
              </a:rPr>
              <a:t>Should </a:t>
            </a:r>
            <a:r>
              <a:rPr sz="2450" spc="-15" dirty="0">
                <a:latin typeface="Calibri"/>
                <a:cs typeface="Calibri"/>
              </a:rPr>
              <a:t>Alexa </a:t>
            </a:r>
            <a:r>
              <a:rPr sz="2450" dirty="0">
                <a:latin typeface="Calibri"/>
                <a:cs typeface="Calibri"/>
              </a:rPr>
              <a:t>ask </a:t>
            </a:r>
            <a:r>
              <a:rPr sz="2450" spc="-5" dirty="0">
                <a:latin typeface="Calibri"/>
                <a:cs typeface="Calibri"/>
              </a:rPr>
              <a:t>you </a:t>
            </a:r>
            <a:r>
              <a:rPr sz="2450" dirty="0">
                <a:latin typeface="Calibri"/>
                <a:cs typeface="Calibri"/>
              </a:rPr>
              <a:t>a </a:t>
            </a:r>
            <a:r>
              <a:rPr sz="2450" spc="-5" dirty="0">
                <a:latin typeface="Calibri"/>
                <a:cs typeface="Calibri"/>
              </a:rPr>
              <a:t>question </a:t>
            </a:r>
            <a:r>
              <a:rPr sz="2450" dirty="0">
                <a:latin typeface="Calibri"/>
                <a:cs typeface="Calibri"/>
              </a:rPr>
              <a:t>without </a:t>
            </a:r>
            <a:r>
              <a:rPr sz="2450" spc="-5" dirty="0">
                <a:latin typeface="Calibri"/>
                <a:cs typeface="Calibri"/>
              </a:rPr>
              <a:t>you calling </a:t>
            </a:r>
            <a:r>
              <a:rPr sz="2450" dirty="0">
                <a:latin typeface="Calibri"/>
                <a:cs typeface="Calibri"/>
              </a:rPr>
              <a:t>her </a:t>
            </a:r>
            <a:r>
              <a:rPr sz="2450" spc="-10" dirty="0">
                <a:latin typeface="Calibri"/>
                <a:cs typeface="Calibri"/>
              </a:rPr>
              <a:t>to </a:t>
            </a:r>
            <a:r>
              <a:rPr sz="2450" dirty="0">
                <a:latin typeface="Calibri"/>
                <a:cs typeface="Calibri"/>
              </a:rPr>
              <a:t>action </a:t>
            </a:r>
            <a:r>
              <a:rPr sz="2450" spc="-5" dirty="0">
                <a:latin typeface="Calibri"/>
                <a:cs typeface="Calibri"/>
              </a:rPr>
              <a:t>by </a:t>
            </a:r>
            <a:r>
              <a:rPr sz="2450" spc="-540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saying</a:t>
            </a:r>
            <a:r>
              <a:rPr sz="2450" spc="-25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‘Hey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spc="-10" dirty="0">
                <a:latin typeface="Calibri"/>
                <a:cs typeface="Calibri"/>
              </a:rPr>
              <a:t>Alexa’?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4032" y="4022850"/>
            <a:ext cx="4077970" cy="400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213995" algn="l"/>
              </a:tabLst>
            </a:pPr>
            <a:r>
              <a:rPr sz="2450" dirty="0">
                <a:latin typeface="Calibri"/>
                <a:cs typeface="Calibri"/>
              </a:rPr>
              <a:t>How</a:t>
            </a:r>
            <a:r>
              <a:rPr sz="2450" spc="-2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does</a:t>
            </a:r>
            <a:r>
              <a:rPr sz="2450" spc="-20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Amazon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know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that?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032" y="1304035"/>
            <a:ext cx="4353560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-75" dirty="0">
                <a:solidFill>
                  <a:srgbClr val="000000"/>
                </a:solidFill>
                <a:latin typeface="Calibri"/>
                <a:cs typeface="Calibri"/>
              </a:rPr>
              <a:t>Alexa: </a:t>
            </a:r>
            <a:r>
              <a:rPr sz="3850" spc="-25" dirty="0">
                <a:solidFill>
                  <a:srgbClr val="000000"/>
                </a:solidFill>
                <a:latin typeface="Calibri"/>
                <a:cs typeface="Calibri"/>
              </a:rPr>
              <a:t>Sensitive</a:t>
            </a:r>
            <a:r>
              <a:rPr sz="385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850" spc="-75" dirty="0">
                <a:solidFill>
                  <a:srgbClr val="000000"/>
                </a:solidFill>
                <a:latin typeface="Calibri"/>
                <a:cs typeface="Calibri"/>
              </a:rPr>
              <a:t>Topics</a:t>
            </a:r>
            <a:endParaRPr sz="38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4032" y="2341878"/>
            <a:ext cx="8886190" cy="737235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13360" marR="5080" indent="-201295">
              <a:lnSpc>
                <a:spcPts val="2650"/>
              </a:lnSpc>
              <a:spcBef>
                <a:spcPts val="439"/>
              </a:spcBef>
              <a:buFont typeface="Arial MT"/>
              <a:buChar char="•"/>
              <a:tabLst>
                <a:tab pos="213995" algn="l"/>
              </a:tabLst>
            </a:pPr>
            <a:r>
              <a:rPr sz="2450" dirty="0">
                <a:latin typeface="Calibri"/>
                <a:cs typeface="Calibri"/>
              </a:rPr>
              <a:t>Does </a:t>
            </a:r>
            <a:r>
              <a:rPr sz="2450" spc="-15" dirty="0">
                <a:latin typeface="Calibri"/>
                <a:cs typeface="Calibri"/>
              </a:rPr>
              <a:t>Alexa </a:t>
            </a:r>
            <a:r>
              <a:rPr sz="2450" dirty="0">
                <a:latin typeface="Calibri"/>
                <a:cs typeface="Calibri"/>
              </a:rPr>
              <a:t>know which </a:t>
            </a:r>
            <a:r>
              <a:rPr sz="2450" spc="-5" dirty="0">
                <a:latin typeface="Calibri"/>
                <a:cs typeface="Calibri"/>
              </a:rPr>
              <a:t>topics </a:t>
            </a:r>
            <a:r>
              <a:rPr sz="2450" spc="-15" dirty="0">
                <a:latin typeface="Calibri"/>
                <a:cs typeface="Calibri"/>
              </a:rPr>
              <a:t>are </a:t>
            </a:r>
            <a:r>
              <a:rPr sz="2450" spc="-5" dirty="0">
                <a:latin typeface="Calibri"/>
                <a:cs typeface="Calibri"/>
              </a:rPr>
              <a:t>sensitive </a:t>
            </a:r>
            <a:r>
              <a:rPr sz="2450" dirty="0">
                <a:latin typeface="Calibri"/>
                <a:cs typeface="Calibri"/>
              </a:rPr>
              <a:t>and should </a:t>
            </a:r>
            <a:r>
              <a:rPr sz="2450" spc="5" dirty="0">
                <a:latin typeface="Calibri"/>
                <a:cs typeface="Calibri"/>
              </a:rPr>
              <a:t>not be </a:t>
            </a:r>
            <a:r>
              <a:rPr sz="2450" spc="-20" dirty="0">
                <a:latin typeface="Calibri"/>
                <a:cs typeface="Calibri"/>
              </a:rPr>
              <a:t>talked </a:t>
            </a:r>
            <a:r>
              <a:rPr sz="2450" spc="-540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about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/</a:t>
            </a:r>
            <a:r>
              <a:rPr sz="2450" spc="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discussed?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4032" y="4022850"/>
            <a:ext cx="4077970" cy="400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110"/>
              </a:spcBef>
              <a:buFont typeface="Arial MT"/>
              <a:buChar char="•"/>
              <a:tabLst>
                <a:tab pos="213995" algn="l"/>
              </a:tabLst>
            </a:pPr>
            <a:r>
              <a:rPr sz="2450" dirty="0">
                <a:latin typeface="Calibri"/>
                <a:cs typeface="Calibri"/>
              </a:rPr>
              <a:t>How</a:t>
            </a:r>
            <a:r>
              <a:rPr sz="2450" spc="-2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does</a:t>
            </a:r>
            <a:r>
              <a:rPr sz="2450" spc="-20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Amazon</a:t>
            </a:r>
            <a:r>
              <a:rPr sz="2450" spc="-35" dirty="0">
                <a:latin typeface="Calibri"/>
                <a:cs typeface="Calibri"/>
              </a:rPr>
              <a:t> </a:t>
            </a:r>
            <a:r>
              <a:rPr sz="2450" dirty="0">
                <a:latin typeface="Calibri"/>
                <a:cs typeface="Calibri"/>
              </a:rPr>
              <a:t>know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spc="-5" dirty="0">
                <a:latin typeface="Calibri"/>
                <a:cs typeface="Calibri"/>
              </a:rPr>
              <a:t>that?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69619"/>
            <a:ext cx="10694035" cy="6017260"/>
            <a:chOff x="0" y="769619"/>
            <a:chExt cx="10694035" cy="60172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69619"/>
              <a:ext cx="10693400" cy="601522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41" y="771137"/>
              <a:ext cx="10689590" cy="6015355"/>
            </a:xfrm>
            <a:custGeom>
              <a:avLst/>
              <a:gdLst/>
              <a:ahLst/>
              <a:cxnLst/>
              <a:rect l="l" t="t" r="r" b="b"/>
              <a:pathLst>
                <a:path w="10689590" h="6015355">
                  <a:moveTo>
                    <a:pt x="10689335" y="6015227"/>
                  </a:moveTo>
                  <a:lnTo>
                    <a:pt x="10689335" y="0"/>
                  </a:lnTo>
                  <a:lnTo>
                    <a:pt x="0" y="0"/>
                  </a:lnTo>
                  <a:lnTo>
                    <a:pt x="0" y="6015227"/>
                  </a:lnTo>
                  <a:lnTo>
                    <a:pt x="10689335" y="60152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83660" y="3874007"/>
              <a:ext cx="2673350" cy="172720"/>
            </a:xfrm>
            <a:custGeom>
              <a:avLst/>
              <a:gdLst/>
              <a:ahLst/>
              <a:cxnLst/>
              <a:rect l="l" t="t" r="r" b="b"/>
              <a:pathLst>
                <a:path w="2673350" h="172720">
                  <a:moveTo>
                    <a:pt x="2673095" y="172211"/>
                  </a:moveTo>
                  <a:lnTo>
                    <a:pt x="2673095" y="0"/>
                  </a:lnTo>
                  <a:lnTo>
                    <a:pt x="0" y="0"/>
                  </a:lnTo>
                  <a:lnTo>
                    <a:pt x="0" y="172211"/>
                  </a:lnTo>
                  <a:lnTo>
                    <a:pt x="2673095" y="172211"/>
                  </a:lnTo>
                  <a:close/>
                </a:path>
              </a:pathLst>
            </a:custGeom>
            <a:solidFill>
              <a:srgbClr val="5A9A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475" y="4078223"/>
              <a:ext cx="8040627" cy="1935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056750" y="3874007"/>
              <a:ext cx="2673350" cy="172720"/>
            </a:xfrm>
            <a:custGeom>
              <a:avLst/>
              <a:gdLst/>
              <a:ahLst/>
              <a:cxnLst/>
              <a:rect l="l" t="t" r="r" b="b"/>
              <a:pathLst>
                <a:path w="2673350" h="172720">
                  <a:moveTo>
                    <a:pt x="2673095" y="172211"/>
                  </a:moveTo>
                  <a:lnTo>
                    <a:pt x="2673095" y="0"/>
                  </a:lnTo>
                  <a:lnTo>
                    <a:pt x="0" y="0"/>
                  </a:lnTo>
                  <a:lnTo>
                    <a:pt x="0" y="172211"/>
                  </a:lnTo>
                  <a:lnTo>
                    <a:pt x="2673095" y="172211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28322" y="3874007"/>
              <a:ext cx="2673350" cy="172720"/>
            </a:xfrm>
            <a:custGeom>
              <a:avLst/>
              <a:gdLst/>
              <a:ahLst/>
              <a:cxnLst/>
              <a:rect l="l" t="t" r="r" b="b"/>
              <a:pathLst>
                <a:path w="2673350" h="172720">
                  <a:moveTo>
                    <a:pt x="2673095" y="172211"/>
                  </a:moveTo>
                  <a:lnTo>
                    <a:pt x="2673095" y="0"/>
                  </a:lnTo>
                  <a:lnTo>
                    <a:pt x="0" y="0"/>
                  </a:lnTo>
                  <a:lnTo>
                    <a:pt x="0" y="172211"/>
                  </a:lnTo>
                  <a:lnTo>
                    <a:pt x="2673095" y="172211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652391" y="3052062"/>
            <a:ext cx="343598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40" dirty="0">
                <a:solidFill>
                  <a:srgbClr val="000000"/>
                </a:solidFill>
              </a:rPr>
              <a:t>G</a:t>
            </a:r>
            <a:r>
              <a:rPr spc="280" dirty="0">
                <a:solidFill>
                  <a:srgbClr val="000000"/>
                </a:solidFill>
              </a:rPr>
              <a:t>a</a:t>
            </a:r>
            <a:r>
              <a:rPr spc="-195" dirty="0">
                <a:solidFill>
                  <a:srgbClr val="000000"/>
                </a:solidFill>
              </a:rPr>
              <a:t>t</a:t>
            </a:r>
            <a:r>
              <a:rPr spc="-85" dirty="0">
                <a:solidFill>
                  <a:srgbClr val="000000"/>
                </a:solidFill>
              </a:rPr>
              <a:t>h</a:t>
            </a:r>
            <a:r>
              <a:rPr spc="190" dirty="0">
                <a:solidFill>
                  <a:srgbClr val="000000"/>
                </a:solidFill>
              </a:rPr>
              <a:t>e</a:t>
            </a:r>
            <a:r>
              <a:rPr spc="-440" dirty="0">
                <a:solidFill>
                  <a:srgbClr val="000000"/>
                </a:solidFill>
              </a:rPr>
              <a:t>r</a:t>
            </a:r>
            <a:r>
              <a:rPr spc="-270" dirty="0">
                <a:solidFill>
                  <a:srgbClr val="000000"/>
                </a:solidFill>
              </a:rPr>
              <a:t>i</a:t>
            </a:r>
            <a:r>
              <a:rPr spc="-85" dirty="0">
                <a:solidFill>
                  <a:srgbClr val="000000"/>
                </a:solidFill>
              </a:rPr>
              <a:t>n</a:t>
            </a:r>
            <a:r>
              <a:rPr spc="175" dirty="0">
                <a:solidFill>
                  <a:srgbClr val="000000"/>
                </a:solidFill>
              </a:rPr>
              <a:t>g</a:t>
            </a:r>
            <a:r>
              <a:rPr spc="-254" dirty="0">
                <a:solidFill>
                  <a:srgbClr val="000000"/>
                </a:solidFill>
              </a:rPr>
              <a:t> </a:t>
            </a:r>
            <a:r>
              <a:rPr spc="-95" dirty="0">
                <a:solidFill>
                  <a:srgbClr val="000000"/>
                </a:solidFill>
              </a:rPr>
              <a:t>D</a:t>
            </a:r>
            <a:r>
              <a:rPr spc="280" dirty="0">
                <a:solidFill>
                  <a:srgbClr val="000000"/>
                </a:solidFill>
              </a:rPr>
              <a:t>a</a:t>
            </a:r>
            <a:r>
              <a:rPr spc="-195" dirty="0">
                <a:solidFill>
                  <a:srgbClr val="000000"/>
                </a:solidFill>
              </a:rPr>
              <a:t>t</a:t>
            </a:r>
            <a:r>
              <a:rPr spc="290" dirty="0">
                <a:solidFill>
                  <a:srgbClr val="000000"/>
                </a:solidFill>
              </a:rPr>
              <a:t>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556" y="2282138"/>
            <a:ext cx="8977630" cy="20942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13360" indent="-201295">
              <a:lnSpc>
                <a:spcPct val="100000"/>
              </a:lnSpc>
              <a:spcBef>
                <a:spcPts val="700"/>
              </a:spcBef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-170" dirty="0">
                <a:latin typeface="Verdana"/>
                <a:cs typeface="Verdana"/>
              </a:rPr>
              <a:t>To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collect</a:t>
            </a:r>
            <a:r>
              <a:rPr sz="2450" spc="-220" dirty="0">
                <a:latin typeface="Verdana"/>
                <a:cs typeface="Verdana"/>
              </a:rPr>
              <a:t> </a:t>
            </a:r>
            <a:r>
              <a:rPr sz="2450" spc="-85" dirty="0">
                <a:solidFill>
                  <a:srgbClr val="5A9BD5"/>
                </a:solidFill>
                <a:latin typeface="Verdana"/>
                <a:cs typeface="Verdana"/>
              </a:rPr>
              <a:t>sufficient</a:t>
            </a:r>
            <a:r>
              <a:rPr sz="2450" spc="-85" dirty="0">
                <a:latin typeface="Verdana"/>
                <a:cs typeface="Verdana"/>
              </a:rPr>
              <a:t>,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55" dirty="0">
                <a:solidFill>
                  <a:srgbClr val="5A9BD5"/>
                </a:solidFill>
                <a:latin typeface="Verdana"/>
                <a:cs typeface="Verdana"/>
              </a:rPr>
              <a:t>relevant</a:t>
            </a:r>
            <a:r>
              <a:rPr sz="2450" spc="-55" dirty="0">
                <a:latin typeface="Verdana"/>
                <a:cs typeface="Verdana"/>
              </a:rPr>
              <a:t>,</a:t>
            </a:r>
            <a:r>
              <a:rPr sz="2450" spc="-204" dirty="0">
                <a:latin typeface="Verdana"/>
                <a:cs typeface="Verdana"/>
              </a:rPr>
              <a:t> </a:t>
            </a:r>
            <a:r>
              <a:rPr sz="2450" spc="100" dirty="0">
                <a:latin typeface="Verdana"/>
                <a:cs typeface="Verdana"/>
              </a:rPr>
              <a:t>and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15" dirty="0">
                <a:solidFill>
                  <a:srgbClr val="5A9BD5"/>
                </a:solidFill>
                <a:latin typeface="Verdana"/>
                <a:cs typeface="Verdana"/>
              </a:rPr>
              <a:t>appropriate</a:t>
            </a:r>
            <a:r>
              <a:rPr sz="2450" spc="-200" dirty="0">
                <a:solidFill>
                  <a:srgbClr val="5A9BD5"/>
                </a:solidFill>
                <a:latin typeface="Verdana"/>
                <a:cs typeface="Verdana"/>
              </a:rPr>
              <a:t> </a:t>
            </a:r>
            <a:r>
              <a:rPr sz="2450" spc="105" dirty="0">
                <a:latin typeface="Verdana"/>
                <a:cs typeface="Verdana"/>
              </a:rPr>
              <a:t>data</a:t>
            </a:r>
            <a:endParaRPr sz="2450">
              <a:latin typeface="Verdana"/>
              <a:cs typeface="Verdana"/>
            </a:endParaRPr>
          </a:p>
          <a:p>
            <a:pPr marL="614680" lvl="1" indent="-201295">
              <a:lnSpc>
                <a:spcPct val="100000"/>
              </a:lnSpc>
              <a:spcBef>
                <a:spcPts val="505"/>
              </a:spcBef>
              <a:buClr>
                <a:srgbClr val="ED7C30"/>
              </a:buClr>
              <a:buFont typeface="Wingdings"/>
              <a:buChar char=""/>
              <a:tabLst>
                <a:tab pos="614680" algn="l"/>
              </a:tabLst>
            </a:pPr>
            <a:r>
              <a:rPr sz="2100" spc="-10" dirty="0">
                <a:latin typeface="Verdana"/>
                <a:cs typeface="Verdana"/>
              </a:rPr>
              <a:t>to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55" dirty="0">
                <a:latin typeface="Verdana"/>
                <a:cs typeface="Verdana"/>
              </a:rPr>
              <a:t>produce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spc="170" dirty="0">
                <a:latin typeface="Verdana"/>
                <a:cs typeface="Verdana"/>
              </a:rPr>
              <a:t>a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stable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-95" dirty="0">
                <a:latin typeface="Verdana"/>
                <a:cs typeface="Verdana"/>
              </a:rPr>
              <a:t>set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of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70" dirty="0">
                <a:latin typeface="Verdana"/>
                <a:cs typeface="Verdana"/>
              </a:rPr>
              <a:t>requirements</a:t>
            </a:r>
            <a:endParaRPr sz="21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ED7C30"/>
              </a:buClr>
              <a:buFont typeface="Wingdings"/>
              <a:buChar char=""/>
            </a:pPr>
            <a:endParaRPr sz="3650">
              <a:latin typeface="Verdana"/>
              <a:cs typeface="Verdana"/>
            </a:endParaRPr>
          </a:p>
          <a:p>
            <a:pPr marL="213360" marR="5080" indent="-201295">
              <a:lnSpc>
                <a:spcPts val="2650"/>
              </a:lnSpc>
              <a:buClr>
                <a:srgbClr val="ED7C30"/>
              </a:buClr>
              <a:buFont typeface="Wingdings"/>
              <a:buChar char=""/>
              <a:tabLst>
                <a:tab pos="213995" algn="l"/>
              </a:tabLst>
            </a:pPr>
            <a:r>
              <a:rPr sz="2450" spc="-170" dirty="0">
                <a:latin typeface="Verdana"/>
                <a:cs typeface="Verdana"/>
              </a:rPr>
              <a:t>To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collect</a:t>
            </a:r>
            <a:r>
              <a:rPr sz="2450" spc="-220" dirty="0">
                <a:latin typeface="Verdana"/>
                <a:cs typeface="Verdana"/>
              </a:rPr>
              <a:t> </a:t>
            </a:r>
            <a:r>
              <a:rPr sz="2450" spc="105" dirty="0">
                <a:latin typeface="Verdana"/>
                <a:cs typeface="Verdana"/>
              </a:rPr>
              <a:t>data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about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180" dirty="0">
                <a:latin typeface="Verdana"/>
                <a:cs typeface="Verdana"/>
              </a:rPr>
              <a:t>users,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-110" dirty="0">
                <a:latin typeface="Verdana"/>
                <a:cs typeface="Verdana"/>
              </a:rPr>
              <a:t>their</a:t>
            </a:r>
            <a:r>
              <a:rPr sz="2450" spc="-170" dirty="0">
                <a:latin typeface="Verdana"/>
                <a:cs typeface="Verdana"/>
              </a:rPr>
              <a:t> tasks,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the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context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10" dirty="0">
                <a:latin typeface="Verdana"/>
                <a:cs typeface="Verdana"/>
              </a:rPr>
              <a:t>of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114" dirty="0">
                <a:latin typeface="Verdana"/>
                <a:cs typeface="Verdana"/>
              </a:rPr>
              <a:t>use, </a:t>
            </a:r>
            <a:r>
              <a:rPr sz="2450" spc="-844" dirty="0">
                <a:latin typeface="Verdana"/>
                <a:cs typeface="Verdana"/>
              </a:rPr>
              <a:t> </a:t>
            </a:r>
            <a:r>
              <a:rPr sz="2450" spc="100" dirty="0">
                <a:latin typeface="Verdana"/>
                <a:cs typeface="Verdana"/>
              </a:rPr>
              <a:t>and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the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rationale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5556" y="1354327"/>
            <a:ext cx="3782695" cy="614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850" spc="380" dirty="0"/>
              <a:t>G</a:t>
            </a:r>
            <a:r>
              <a:rPr sz="3850" spc="325" dirty="0"/>
              <a:t>a</a:t>
            </a:r>
            <a:r>
              <a:rPr sz="3850" spc="-215" dirty="0"/>
              <a:t>t</a:t>
            </a:r>
            <a:r>
              <a:rPr sz="3850" spc="-85" dirty="0"/>
              <a:t>h</a:t>
            </a:r>
            <a:r>
              <a:rPr sz="3850" spc="210" dirty="0"/>
              <a:t>e</a:t>
            </a:r>
            <a:r>
              <a:rPr sz="3850" spc="-484" dirty="0"/>
              <a:t>r</a:t>
            </a:r>
            <a:r>
              <a:rPr sz="3850" spc="-295" dirty="0"/>
              <a:t>i</a:t>
            </a:r>
            <a:r>
              <a:rPr sz="3850" spc="-85" dirty="0"/>
              <a:t>n</a:t>
            </a:r>
            <a:r>
              <a:rPr sz="3850" spc="200" dirty="0"/>
              <a:t>g</a:t>
            </a:r>
            <a:r>
              <a:rPr sz="3850" spc="-305" dirty="0"/>
              <a:t> </a:t>
            </a:r>
            <a:r>
              <a:rPr sz="3850" spc="-95" dirty="0"/>
              <a:t>D</a:t>
            </a:r>
            <a:r>
              <a:rPr sz="3850" spc="325" dirty="0"/>
              <a:t>a</a:t>
            </a:r>
            <a:r>
              <a:rPr sz="3850" spc="-215" dirty="0"/>
              <a:t>t</a:t>
            </a:r>
            <a:r>
              <a:rPr sz="3850" spc="325" dirty="0"/>
              <a:t>a</a:t>
            </a:r>
            <a:endParaRPr sz="38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Words>2083</Words>
  <Application>Microsoft Office PowerPoint</Application>
  <PresentationFormat>Custom</PresentationFormat>
  <Paragraphs>396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Arial MT</vt:lpstr>
      <vt:lpstr>Calibri</vt:lpstr>
      <vt:lpstr>Palatino Linotype</vt:lpstr>
      <vt:lpstr>Symbol</vt:lpstr>
      <vt:lpstr>Times New Roman</vt:lpstr>
      <vt:lpstr>Verdana</vt:lpstr>
      <vt:lpstr>Wingdings</vt:lpstr>
      <vt:lpstr>Office Theme</vt:lpstr>
      <vt:lpstr>Interaction Design</vt:lpstr>
      <vt:lpstr>Interaction Design</vt:lpstr>
      <vt:lpstr>Data Gathering and Analysing </vt:lpstr>
      <vt:lpstr>Case Study: Amazon Alexa</vt:lpstr>
      <vt:lpstr>Alexa: Single vs. Multiple Answers</vt:lpstr>
      <vt:lpstr>Alexa: Asking Questions</vt:lpstr>
      <vt:lpstr>Alexa: Sensitive Topics</vt:lpstr>
      <vt:lpstr>Gathering Data</vt:lpstr>
      <vt:lpstr>Gathering Data</vt:lpstr>
      <vt:lpstr>Data Collection Techniques</vt:lpstr>
      <vt:lpstr>Observation (1)</vt:lpstr>
      <vt:lpstr>Observation (2)</vt:lpstr>
      <vt:lpstr>Interviews (1)</vt:lpstr>
      <vt:lpstr>Interviews (2)</vt:lpstr>
      <vt:lpstr>Interviews (3): Enriching the Process</vt:lpstr>
      <vt:lpstr>Focus Groups</vt:lpstr>
      <vt:lpstr>Card Sorting (1)</vt:lpstr>
      <vt:lpstr>Card Sorting (2)</vt:lpstr>
      <vt:lpstr>Card Sorting (3)</vt:lpstr>
      <vt:lpstr>Case Study: Open Card Sorting</vt:lpstr>
      <vt:lpstr>Case Study: Open Card Sorting</vt:lpstr>
      <vt:lpstr>Open Card Sorting: Solution</vt:lpstr>
      <vt:lpstr>Card Sorting: Example</vt:lpstr>
      <vt:lpstr>Questionnaires (1)</vt:lpstr>
      <vt:lpstr>Questionnaires (2)</vt:lpstr>
      <vt:lpstr>Questionnaires (3)</vt:lpstr>
      <vt:lpstr>Questionnaires: Example</vt:lpstr>
      <vt:lpstr>Questionnaires: Things to Remember (1)</vt:lpstr>
      <vt:lpstr>Questionnaires: Things to Remember (2)</vt:lpstr>
      <vt:lpstr>Questionnaires:  Example (2)</vt:lpstr>
      <vt:lpstr>Studying Documentation</vt:lpstr>
      <vt:lpstr>Researching Similar Products</vt:lpstr>
      <vt:lpstr>Web Analytics</vt:lpstr>
      <vt:lpstr>Web Analytics: Example</vt:lpstr>
      <vt:lpstr>Choosing Between Techniques</vt:lpstr>
      <vt:lpstr>Basic Guidelines (1)</vt:lpstr>
      <vt:lpstr>Basic Guidelines (2)</vt:lpstr>
      <vt:lpstr>Data Analysis &amp; Interpretation</vt:lpstr>
      <vt:lpstr>Data Analysis &amp; Interpretation</vt:lpstr>
      <vt:lpstr>Quantitative vs. Qualitative Data</vt:lpstr>
      <vt:lpstr>Initial Processing</vt:lpstr>
      <vt:lpstr>Initial Processing: Example</vt:lpstr>
      <vt:lpstr>Initial Processing: Example</vt:lpstr>
      <vt:lpstr>Simple Quantitative Analysis</vt:lpstr>
      <vt:lpstr>Quantitative Analysis: Example (1)</vt:lpstr>
      <vt:lpstr>Quantitative Analysis: Example (2)</vt:lpstr>
      <vt:lpstr>Quantitative Analysis: Example (3)</vt:lpstr>
      <vt:lpstr>Quantitative Analysis : Card Sorting</vt:lpstr>
      <vt:lpstr>Card Sorting: Example of Analysis</vt:lpstr>
      <vt:lpstr>Card Sorting: Example of Analysis</vt:lpstr>
      <vt:lpstr>Card Sorting: Example of Analysis</vt:lpstr>
      <vt:lpstr>Card Sorting : Cluster Analysis</vt:lpstr>
      <vt:lpstr>Cluster Analysis: Example</vt:lpstr>
      <vt:lpstr>Qualitative Data Analysis</vt:lpstr>
      <vt:lpstr>Qualitative Data Analysis</vt:lpstr>
      <vt:lpstr>Tools to Support Data Analysis</vt:lpstr>
      <vt:lpstr>Presenting the Findings</vt:lpstr>
      <vt:lpstr>Summary</vt:lpstr>
      <vt:lpstr>Study Material &amp; Reading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Data-30April-students.pptx</dc:title>
  <dc:creator>hg410</dc:creator>
  <cp:lastModifiedBy>Admin</cp:lastModifiedBy>
  <cp:revision>2</cp:revision>
  <dcterms:created xsi:type="dcterms:W3CDTF">2024-01-30T08:23:59Z</dcterms:created>
  <dcterms:modified xsi:type="dcterms:W3CDTF">2024-01-30T08:57:45Z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2018-04-30T00:00:00Z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2024-01-30T00:00:00Z</vt:filetime>
  </property>
</Properties>
</file>